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278" r:id="rId5"/>
    <p:sldId id="344" r:id="rId6"/>
    <p:sldId id="342" r:id="rId7"/>
    <p:sldId id="333" r:id="rId8"/>
    <p:sldId id="518" r:id="rId9"/>
    <p:sldId id="346" r:id="rId10"/>
    <p:sldId id="348" r:id="rId11"/>
    <p:sldId id="347" r:id="rId12"/>
    <p:sldId id="349" r:id="rId13"/>
    <p:sldId id="343" r:id="rId14"/>
    <p:sldId id="353" r:id="rId15"/>
    <p:sldId id="352" r:id="rId16"/>
    <p:sldId id="350" r:id="rId17"/>
    <p:sldId id="358" r:id="rId18"/>
    <p:sldId id="359" r:id="rId19"/>
    <p:sldId id="351" r:id="rId20"/>
    <p:sldId id="355" r:id="rId21"/>
    <p:sldId id="515" r:id="rId22"/>
    <p:sldId id="356" r:id="rId23"/>
    <p:sldId id="354" r:id="rId24"/>
    <p:sldId id="516" r:id="rId25"/>
    <p:sldId id="517" r:id="rId26"/>
    <p:sldId id="357" r:id="rId27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25C2135-9CD7-D24B-E1C5-AC2673C0DCA4}" name="Alessandro Spinosi" initials="AS" userId="S::a.spinosi@iqrypto.com::ff7157c8-f99c-439a-ba2b-1ae47f7750c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58FC"/>
    <a:srgbClr val="AF9053"/>
    <a:srgbClr val="BDBFFF"/>
    <a:srgbClr val="F3F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96034" autoAdjust="0"/>
  </p:normalViewPr>
  <p:slideViewPr>
    <p:cSldViewPr snapToGrid="0">
      <p:cViewPr varScale="1">
        <p:scale>
          <a:sx n="58" d="100"/>
          <a:sy n="58" d="100"/>
        </p:scale>
        <p:origin x="46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401E1-AC47-3447-96D2-CCEBCC81A707}" type="datetimeFigureOut">
              <a:rPr lang="en-BE" smtClean="0"/>
              <a:t>22/10/2025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5B6DD-57A8-A44A-A48A-8B746944077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42914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purple circle with dots&#10;&#10;Description automatically generated">
            <a:extLst>
              <a:ext uri="{FF2B5EF4-FFF2-40B4-BE49-F238E27FC236}">
                <a16:creationId xmlns:a16="http://schemas.microsoft.com/office/drawing/2014/main" id="{EACDD45C-C977-1DE2-32AE-262BE057EB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 rot="10800000">
            <a:off x="-703522" y="-684212"/>
            <a:ext cx="3429000" cy="3429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57AD66-9D20-A1F1-8701-A3062AAF8F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ruculenta" pitchFamily="2" charset="77"/>
                <a:ea typeface="Truculenta" pitchFamily="2" charset="77"/>
                <a:cs typeface="Truculenta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54C49E-92D7-8A6F-B7C6-A6A9F7129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11367-6C93-571B-BE0A-9FE9073C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D29F4B-EBBF-81E3-02A1-ABE00BDFA5AC}"/>
              </a:ext>
            </a:extLst>
          </p:cNvPr>
          <p:cNvSpPr/>
          <p:nvPr userDrawn="1"/>
        </p:nvSpPr>
        <p:spPr>
          <a:xfrm rot="2265040">
            <a:off x="8662434" y="4696691"/>
            <a:ext cx="2937744" cy="2937744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C6EE62-0F00-39A2-FF76-A96EE1341958}"/>
              </a:ext>
            </a:extLst>
          </p:cNvPr>
          <p:cNvCxnSpPr/>
          <p:nvPr userDrawn="1"/>
        </p:nvCxnSpPr>
        <p:spPr>
          <a:xfrm>
            <a:off x="6473706" y="6345718"/>
            <a:ext cx="36576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4BE69B-341A-D7F0-BED7-1E21A5E850EF}"/>
              </a:ext>
            </a:extLst>
          </p:cNvPr>
          <p:cNvCxnSpPr/>
          <p:nvPr userDrawn="1"/>
        </p:nvCxnSpPr>
        <p:spPr>
          <a:xfrm>
            <a:off x="9783976" y="6156555"/>
            <a:ext cx="36576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1E9329-6AA0-4C4D-BC5E-88752F36BAD3}"/>
              </a:ext>
            </a:extLst>
          </p:cNvPr>
          <p:cNvCxnSpPr/>
          <p:nvPr userDrawn="1"/>
        </p:nvCxnSpPr>
        <p:spPr>
          <a:xfrm>
            <a:off x="5435260" y="6156555"/>
            <a:ext cx="36576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813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12312CA7-1982-1A7E-BEB7-1FF0D5BB8580}"/>
              </a:ext>
            </a:extLst>
          </p:cNvPr>
          <p:cNvSpPr/>
          <p:nvPr userDrawn="1"/>
        </p:nvSpPr>
        <p:spPr>
          <a:xfrm rot="11656078">
            <a:off x="371188" y="-179782"/>
            <a:ext cx="892833" cy="892833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D950A2-A4EB-1A69-7F7E-18B78F821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641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10B69C-4081-5346-068D-CD59C3BF39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7FF023-8423-E7DD-858F-502B61EC9AD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7605" y="2543304"/>
            <a:ext cx="2910017" cy="2910017"/>
          </a:xfrm>
          <a:custGeom>
            <a:avLst/>
            <a:gdLst>
              <a:gd name="connsiteX0" fmla="*/ 1328352 w 2656704"/>
              <a:gd name="connsiteY0" fmla="*/ 0 h 2656704"/>
              <a:gd name="connsiteX1" fmla="*/ 2656704 w 2656704"/>
              <a:gd name="connsiteY1" fmla="*/ 1328352 h 2656704"/>
              <a:gd name="connsiteX2" fmla="*/ 1328352 w 2656704"/>
              <a:gd name="connsiteY2" fmla="*/ 2656704 h 2656704"/>
              <a:gd name="connsiteX3" fmla="*/ 0 w 2656704"/>
              <a:gd name="connsiteY3" fmla="*/ 1328352 h 2656704"/>
              <a:gd name="connsiteX4" fmla="*/ 1328352 w 2656704"/>
              <a:gd name="connsiteY4" fmla="*/ 0 h 26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4" h="2656704">
                <a:moveTo>
                  <a:pt x="1328352" y="0"/>
                </a:moveTo>
                <a:cubicBezTo>
                  <a:pt x="2061981" y="0"/>
                  <a:pt x="2656704" y="594723"/>
                  <a:pt x="2656704" y="1328352"/>
                </a:cubicBezTo>
                <a:cubicBezTo>
                  <a:pt x="2656704" y="2061981"/>
                  <a:pt x="2061981" y="2656704"/>
                  <a:pt x="1328352" y="2656704"/>
                </a:cubicBezTo>
                <a:cubicBezTo>
                  <a:pt x="594723" y="2656704"/>
                  <a:pt x="0" y="2061981"/>
                  <a:pt x="0" y="1328352"/>
                </a:cubicBezTo>
                <a:cubicBezTo>
                  <a:pt x="0" y="594723"/>
                  <a:pt x="594723" y="0"/>
                  <a:pt x="13283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C38B939-8ECC-EB3C-49E6-9F7E7D5C35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40991" y="2543304"/>
            <a:ext cx="2910017" cy="2910017"/>
          </a:xfrm>
          <a:custGeom>
            <a:avLst/>
            <a:gdLst>
              <a:gd name="connsiteX0" fmla="*/ 1328352 w 2656704"/>
              <a:gd name="connsiteY0" fmla="*/ 0 h 2656704"/>
              <a:gd name="connsiteX1" fmla="*/ 2656704 w 2656704"/>
              <a:gd name="connsiteY1" fmla="*/ 1328352 h 2656704"/>
              <a:gd name="connsiteX2" fmla="*/ 1328352 w 2656704"/>
              <a:gd name="connsiteY2" fmla="*/ 2656704 h 2656704"/>
              <a:gd name="connsiteX3" fmla="*/ 0 w 2656704"/>
              <a:gd name="connsiteY3" fmla="*/ 1328352 h 2656704"/>
              <a:gd name="connsiteX4" fmla="*/ 1328352 w 2656704"/>
              <a:gd name="connsiteY4" fmla="*/ 0 h 26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4" h="2656704">
                <a:moveTo>
                  <a:pt x="1328352" y="0"/>
                </a:moveTo>
                <a:cubicBezTo>
                  <a:pt x="2061981" y="0"/>
                  <a:pt x="2656704" y="594723"/>
                  <a:pt x="2656704" y="1328352"/>
                </a:cubicBezTo>
                <a:cubicBezTo>
                  <a:pt x="2656704" y="2061981"/>
                  <a:pt x="2061981" y="2656704"/>
                  <a:pt x="1328352" y="2656704"/>
                </a:cubicBezTo>
                <a:cubicBezTo>
                  <a:pt x="594723" y="2656704"/>
                  <a:pt x="0" y="2061981"/>
                  <a:pt x="0" y="1328352"/>
                </a:cubicBezTo>
                <a:cubicBezTo>
                  <a:pt x="0" y="594723"/>
                  <a:pt x="594723" y="0"/>
                  <a:pt x="13283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1A7C275-5CC7-AB54-97E0-158AB9DCA6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64378" y="2543304"/>
            <a:ext cx="2910017" cy="2910017"/>
          </a:xfrm>
          <a:custGeom>
            <a:avLst/>
            <a:gdLst>
              <a:gd name="connsiteX0" fmla="*/ 1328352 w 2656704"/>
              <a:gd name="connsiteY0" fmla="*/ 0 h 2656704"/>
              <a:gd name="connsiteX1" fmla="*/ 2656704 w 2656704"/>
              <a:gd name="connsiteY1" fmla="*/ 1328352 h 2656704"/>
              <a:gd name="connsiteX2" fmla="*/ 1328352 w 2656704"/>
              <a:gd name="connsiteY2" fmla="*/ 2656704 h 2656704"/>
              <a:gd name="connsiteX3" fmla="*/ 0 w 2656704"/>
              <a:gd name="connsiteY3" fmla="*/ 1328352 h 2656704"/>
              <a:gd name="connsiteX4" fmla="*/ 1328352 w 2656704"/>
              <a:gd name="connsiteY4" fmla="*/ 0 h 26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4" h="2656704">
                <a:moveTo>
                  <a:pt x="1328352" y="0"/>
                </a:moveTo>
                <a:cubicBezTo>
                  <a:pt x="2061981" y="0"/>
                  <a:pt x="2656704" y="594723"/>
                  <a:pt x="2656704" y="1328352"/>
                </a:cubicBezTo>
                <a:cubicBezTo>
                  <a:pt x="2656704" y="2061981"/>
                  <a:pt x="2061981" y="2656704"/>
                  <a:pt x="1328352" y="2656704"/>
                </a:cubicBezTo>
                <a:cubicBezTo>
                  <a:pt x="594723" y="2656704"/>
                  <a:pt x="0" y="2061981"/>
                  <a:pt x="0" y="1328352"/>
                </a:cubicBezTo>
                <a:cubicBezTo>
                  <a:pt x="0" y="594723"/>
                  <a:pt x="594723" y="0"/>
                  <a:pt x="13283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C6E5739-8DBE-60DC-B2E6-DC1827C4B3DE}"/>
              </a:ext>
            </a:extLst>
          </p:cNvPr>
          <p:cNvSpPr/>
          <p:nvPr userDrawn="1"/>
        </p:nvSpPr>
        <p:spPr>
          <a:xfrm rot="17858859">
            <a:off x="4526194" y="4564498"/>
            <a:ext cx="578056" cy="578056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DB63D08-15C1-1E42-594A-C03BC724C7A0}"/>
              </a:ext>
            </a:extLst>
          </p:cNvPr>
          <p:cNvSpPr/>
          <p:nvPr userDrawn="1"/>
        </p:nvSpPr>
        <p:spPr>
          <a:xfrm rot="996146">
            <a:off x="6073382" y="1645557"/>
            <a:ext cx="696081" cy="696081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622CBA4E-89FB-06F2-70B9-5EC16A2565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323958"/>
            <a:ext cx="10515600" cy="74060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2138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12312CA7-1982-1A7E-BEB7-1FF0D5BB8580}"/>
              </a:ext>
            </a:extLst>
          </p:cNvPr>
          <p:cNvSpPr/>
          <p:nvPr userDrawn="1"/>
        </p:nvSpPr>
        <p:spPr>
          <a:xfrm rot="11656078">
            <a:off x="6950651" y="651190"/>
            <a:ext cx="892833" cy="892833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D950A2-A4EB-1A69-7F7E-18B78F821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641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10B69C-4081-5346-068D-CD59C3BF39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7FF023-8423-E7DD-858F-502B61EC9AD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7605" y="2543304"/>
            <a:ext cx="2910017" cy="2910017"/>
          </a:xfrm>
          <a:custGeom>
            <a:avLst/>
            <a:gdLst>
              <a:gd name="connsiteX0" fmla="*/ 1328352 w 2656704"/>
              <a:gd name="connsiteY0" fmla="*/ 0 h 2656704"/>
              <a:gd name="connsiteX1" fmla="*/ 2656704 w 2656704"/>
              <a:gd name="connsiteY1" fmla="*/ 1328352 h 2656704"/>
              <a:gd name="connsiteX2" fmla="*/ 1328352 w 2656704"/>
              <a:gd name="connsiteY2" fmla="*/ 2656704 h 2656704"/>
              <a:gd name="connsiteX3" fmla="*/ 0 w 2656704"/>
              <a:gd name="connsiteY3" fmla="*/ 1328352 h 2656704"/>
              <a:gd name="connsiteX4" fmla="*/ 1328352 w 2656704"/>
              <a:gd name="connsiteY4" fmla="*/ 0 h 26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4" h="2656704">
                <a:moveTo>
                  <a:pt x="1328352" y="0"/>
                </a:moveTo>
                <a:cubicBezTo>
                  <a:pt x="2061981" y="0"/>
                  <a:pt x="2656704" y="594723"/>
                  <a:pt x="2656704" y="1328352"/>
                </a:cubicBezTo>
                <a:cubicBezTo>
                  <a:pt x="2656704" y="2061981"/>
                  <a:pt x="2061981" y="2656704"/>
                  <a:pt x="1328352" y="2656704"/>
                </a:cubicBezTo>
                <a:cubicBezTo>
                  <a:pt x="594723" y="2656704"/>
                  <a:pt x="0" y="2061981"/>
                  <a:pt x="0" y="1328352"/>
                </a:cubicBezTo>
                <a:cubicBezTo>
                  <a:pt x="0" y="594723"/>
                  <a:pt x="594723" y="0"/>
                  <a:pt x="13283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C38B939-8ECC-EB3C-49E6-9F7E7D5C35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40991" y="2543304"/>
            <a:ext cx="2910017" cy="2910017"/>
          </a:xfrm>
          <a:custGeom>
            <a:avLst/>
            <a:gdLst>
              <a:gd name="connsiteX0" fmla="*/ 1328352 w 2656704"/>
              <a:gd name="connsiteY0" fmla="*/ 0 h 2656704"/>
              <a:gd name="connsiteX1" fmla="*/ 2656704 w 2656704"/>
              <a:gd name="connsiteY1" fmla="*/ 1328352 h 2656704"/>
              <a:gd name="connsiteX2" fmla="*/ 1328352 w 2656704"/>
              <a:gd name="connsiteY2" fmla="*/ 2656704 h 2656704"/>
              <a:gd name="connsiteX3" fmla="*/ 0 w 2656704"/>
              <a:gd name="connsiteY3" fmla="*/ 1328352 h 2656704"/>
              <a:gd name="connsiteX4" fmla="*/ 1328352 w 2656704"/>
              <a:gd name="connsiteY4" fmla="*/ 0 h 26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4" h="2656704">
                <a:moveTo>
                  <a:pt x="1328352" y="0"/>
                </a:moveTo>
                <a:cubicBezTo>
                  <a:pt x="2061981" y="0"/>
                  <a:pt x="2656704" y="594723"/>
                  <a:pt x="2656704" y="1328352"/>
                </a:cubicBezTo>
                <a:cubicBezTo>
                  <a:pt x="2656704" y="2061981"/>
                  <a:pt x="2061981" y="2656704"/>
                  <a:pt x="1328352" y="2656704"/>
                </a:cubicBezTo>
                <a:cubicBezTo>
                  <a:pt x="594723" y="2656704"/>
                  <a:pt x="0" y="2061981"/>
                  <a:pt x="0" y="1328352"/>
                </a:cubicBezTo>
                <a:cubicBezTo>
                  <a:pt x="0" y="594723"/>
                  <a:pt x="594723" y="0"/>
                  <a:pt x="13283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1A7C275-5CC7-AB54-97E0-158AB9DCA6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64378" y="2543304"/>
            <a:ext cx="2910017" cy="2910017"/>
          </a:xfrm>
          <a:custGeom>
            <a:avLst/>
            <a:gdLst>
              <a:gd name="connsiteX0" fmla="*/ 1328352 w 2656704"/>
              <a:gd name="connsiteY0" fmla="*/ 0 h 2656704"/>
              <a:gd name="connsiteX1" fmla="*/ 2656704 w 2656704"/>
              <a:gd name="connsiteY1" fmla="*/ 1328352 h 2656704"/>
              <a:gd name="connsiteX2" fmla="*/ 1328352 w 2656704"/>
              <a:gd name="connsiteY2" fmla="*/ 2656704 h 2656704"/>
              <a:gd name="connsiteX3" fmla="*/ 0 w 2656704"/>
              <a:gd name="connsiteY3" fmla="*/ 1328352 h 2656704"/>
              <a:gd name="connsiteX4" fmla="*/ 1328352 w 2656704"/>
              <a:gd name="connsiteY4" fmla="*/ 0 h 26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4" h="2656704">
                <a:moveTo>
                  <a:pt x="1328352" y="0"/>
                </a:moveTo>
                <a:cubicBezTo>
                  <a:pt x="2061981" y="0"/>
                  <a:pt x="2656704" y="594723"/>
                  <a:pt x="2656704" y="1328352"/>
                </a:cubicBezTo>
                <a:cubicBezTo>
                  <a:pt x="2656704" y="2061981"/>
                  <a:pt x="2061981" y="2656704"/>
                  <a:pt x="1328352" y="2656704"/>
                </a:cubicBezTo>
                <a:cubicBezTo>
                  <a:pt x="594723" y="2656704"/>
                  <a:pt x="0" y="2061981"/>
                  <a:pt x="0" y="1328352"/>
                </a:cubicBezTo>
                <a:cubicBezTo>
                  <a:pt x="0" y="594723"/>
                  <a:pt x="594723" y="0"/>
                  <a:pt x="13283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C6E5739-8DBE-60DC-B2E6-DC1827C4B3DE}"/>
              </a:ext>
            </a:extLst>
          </p:cNvPr>
          <p:cNvSpPr/>
          <p:nvPr userDrawn="1"/>
        </p:nvSpPr>
        <p:spPr>
          <a:xfrm rot="17858859">
            <a:off x="4351963" y="2589063"/>
            <a:ext cx="578056" cy="578056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DB63D08-15C1-1E42-594A-C03BC724C7A0}"/>
              </a:ext>
            </a:extLst>
          </p:cNvPr>
          <p:cNvSpPr/>
          <p:nvPr userDrawn="1"/>
        </p:nvSpPr>
        <p:spPr>
          <a:xfrm rot="996146">
            <a:off x="3103127" y="4753025"/>
            <a:ext cx="696081" cy="696081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622CBA4E-89FB-06F2-70B9-5EC16A2565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323958"/>
            <a:ext cx="10515600" cy="74060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6624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12312CA7-1982-1A7E-BEB7-1FF0D5BB8580}"/>
              </a:ext>
            </a:extLst>
          </p:cNvPr>
          <p:cNvSpPr/>
          <p:nvPr userDrawn="1"/>
        </p:nvSpPr>
        <p:spPr>
          <a:xfrm rot="11656078">
            <a:off x="8017961" y="6275059"/>
            <a:ext cx="892833" cy="892833"/>
          </a:xfrm>
          <a:prstGeom prst="ellipse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D950A2-A4EB-1A69-7F7E-18B78F821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641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10B69C-4081-5346-068D-CD59C3BF39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7FF023-8423-E7DD-858F-502B61EC9AD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7605" y="2543304"/>
            <a:ext cx="2910017" cy="2910017"/>
          </a:xfrm>
          <a:custGeom>
            <a:avLst/>
            <a:gdLst>
              <a:gd name="connsiteX0" fmla="*/ 1328352 w 2656704"/>
              <a:gd name="connsiteY0" fmla="*/ 0 h 2656704"/>
              <a:gd name="connsiteX1" fmla="*/ 2656704 w 2656704"/>
              <a:gd name="connsiteY1" fmla="*/ 1328352 h 2656704"/>
              <a:gd name="connsiteX2" fmla="*/ 1328352 w 2656704"/>
              <a:gd name="connsiteY2" fmla="*/ 2656704 h 2656704"/>
              <a:gd name="connsiteX3" fmla="*/ 0 w 2656704"/>
              <a:gd name="connsiteY3" fmla="*/ 1328352 h 2656704"/>
              <a:gd name="connsiteX4" fmla="*/ 1328352 w 2656704"/>
              <a:gd name="connsiteY4" fmla="*/ 0 h 26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4" h="2656704">
                <a:moveTo>
                  <a:pt x="1328352" y="0"/>
                </a:moveTo>
                <a:cubicBezTo>
                  <a:pt x="2061981" y="0"/>
                  <a:pt x="2656704" y="594723"/>
                  <a:pt x="2656704" y="1328352"/>
                </a:cubicBezTo>
                <a:cubicBezTo>
                  <a:pt x="2656704" y="2061981"/>
                  <a:pt x="2061981" y="2656704"/>
                  <a:pt x="1328352" y="2656704"/>
                </a:cubicBezTo>
                <a:cubicBezTo>
                  <a:pt x="594723" y="2656704"/>
                  <a:pt x="0" y="2061981"/>
                  <a:pt x="0" y="1328352"/>
                </a:cubicBezTo>
                <a:cubicBezTo>
                  <a:pt x="0" y="594723"/>
                  <a:pt x="594723" y="0"/>
                  <a:pt x="13283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C38B939-8ECC-EB3C-49E6-9F7E7D5C35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40991" y="2543304"/>
            <a:ext cx="2910017" cy="2910017"/>
          </a:xfrm>
          <a:custGeom>
            <a:avLst/>
            <a:gdLst>
              <a:gd name="connsiteX0" fmla="*/ 1328352 w 2656704"/>
              <a:gd name="connsiteY0" fmla="*/ 0 h 2656704"/>
              <a:gd name="connsiteX1" fmla="*/ 2656704 w 2656704"/>
              <a:gd name="connsiteY1" fmla="*/ 1328352 h 2656704"/>
              <a:gd name="connsiteX2" fmla="*/ 1328352 w 2656704"/>
              <a:gd name="connsiteY2" fmla="*/ 2656704 h 2656704"/>
              <a:gd name="connsiteX3" fmla="*/ 0 w 2656704"/>
              <a:gd name="connsiteY3" fmla="*/ 1328352 h 2656704"/>
              <a:gd name="connsiteX4" fmla="*/ 1328352 w 2656704"/>
              <a:gd name="connsiteY4" fmla="*/ 0 h 26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4" h="2656704">
                <a:moveTo>
                  <a:pt x="1328352" y="0"/>
                </a:moveTo>
                <a:cubicBezTo>
                  <a:pt x="2061981" y="0"/>
                  <a:pt x="2656704" y="594723"/>
                  <a:pt x="2656704" y="1328352"/>
                </a:cubicBezTo>
                <a:cubicBezTo>
                  <a:pt x="2656704" y="2061981"/>
                  <a:pt x="2061981" y="2656704"/>
                  <a:pt x="1328352" y="2656704"/>
                </a:cubicBezTo>
                <a:cubicBezTo>
                  <a:pt x="594723" y="2656704"/>
                  <a:pt x="0" y="2061981"/>
                  <a:pt x="0" y="1328352"/>
                </a:cubicBezTo>
                <a:cubicBezTo>
                  <a:pt x="0" y="594723"/>
                  <a:pt x="594723" y="0"/>
                  <a:pt x="13283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1A7C275-5CC7-AB54-97E0-158AB9DCA6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64378" y="2543304"/>
            <a:ext cx="2910017" cy="2910017"/>
          </a:xfrm>
          <a:custGeom>
            <a:avLst/>
            <a:gdLst>
              <a:gd name="connsiteX0" fmla="*/ 1328352 w 2656704"/>
              <a:gd name="connsiteY0" fmla="*/ 0 h 2656704"/>
              <a:gd name="connsiteX1" fmla="*/ 2656704 w 2656704"/>
              <a:gd name="connsiteY1" fmla="*/ 1328352 h 2656704"/>
              <a:gd name="connsiteX2" fmla="*/ 1328352 w 2656704"/>
              <a:gd name="connsiteY2" fmla="*/ 2656704 h 2656704"/>
              <a:gd name="connsiteX3" fmla="*/ 0 w 2656704"/>
              <a:gd name="connsiteY3" fmla="*/ 1328352 h 2656704"/>
              <a:gd name="connsiteX4" fmla="*/ 1328352 w 2656704"/>
              <a:gd name="connsiteY4" fmla="*/ 0 h 26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4" h="2656704">
                <a:moveTo>
                  <a:pt x="1328352" y="0"/>
                </a:moveTo>
                <a:cubicBezTo>
                  <a:pt x="2061981" y="0"/>
                  <a:pt x="2656704" y="594723"/>
                  <a:pt x="2656704" y="1328352"/>
                </a:cubicBezTo>
                <a:cubicBezTo>
                  <a:pt x="2656704" y="2061981"/>
                  <a:pt x="2061981" y="2656704"/>
                  <a:pt x="1328352" y="2656704"/>
                </a:cubicBezTo>
                <a:cubicBezTo>
                  <a:pt x="594723" y="2656704"/>
                  <a:pt x="0" y="2061981"/>
                  <a:pt x="0" y="1328352"/>
                </a:cubicBezTo>
                <a:cubicBezTo>
                  <a:pt x="0" y="594723"/>
                  <a:pt x="594723" y="0"/>
                  <a:pt x="13283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C6E5739-8DBE-60DC-B2E6-DC1827C4B3DE}"/>
              </a:ext>
            </a:extLst>
          </p:cNvPr>
          <p:cNvSpPr/>
          <p:nvPr userDrawn="1"/>
        </p:nvSpPr>
        <p:spPr>
          <a:xfrm rot="17858859">
            <a:off x="6930149" y="1864131"/>
            <a:ext cx="578056" cy="578056"/>
          </a:xfrm>
          <a:prstGeom prst="ellipse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DB63D08-15C1-1E42-594A-C03BC724C7A0}"/>
              </a:ext>
            </a:extLst>
          </p:cNvPr>
          <p:cNvSpPr/>
          <p:nvPr userDrawn="1"/>
        </p:nvSpPr>
        <p:spPr>
          <a:xfrm rot="996146">
            <a:off x="531841" y="4488227"/>
            <a:ext cx="696081" cy="696081"/>
          </a:xfrm>
          <a:prstGeom prst="ellipse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622CBA4E-89FB-06F2-70B9-5EC16A2565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323958"/>
            <a:ext cx="10515600" cy="74060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0891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EBBC01AD-56DB-3CAC-AF62-A0466EEE4134}"/>
              </a:ext>
            </a:extLst>
          </p:cNvPr>
          <p:cNvSpPr/>
          <p:nvPr userDrawn="1"/>
        </p:nvSpPr>
        <p:spPr>
          <a:xfrm rot="21160583">
            <a:off x="5299194" y="560908"/>
            <a:ext cx="578056" cy="578056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571DAC-5684-D756-E7A8-CF61A4E57783}"/>
              </a:ext>
            </a:extLst>
          </p:cNvPr>
          <p:cNvSpPr/>
          <p:nvPr userDrawn="1"/>
        </p:nvSpPr>
        <p:spPr>
          <a:xfrm rot="21160583">
            <a:off x="-61206" y="5844893"/>
            <a:ext cx="760848" cy="760848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D9DE92-1287-A760-7134-36B133261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3924" y="365125"/>
            <a:ext cx="4878858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795F52-1DA8-20E4-BE6B-4AE315F9C6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57BCE4-876C-7079-C07C-319993CE2E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0428" y="332637"/>
            <a:ext cx="2025414" cy="2025414"/>
          </a:xfrm>
          <a:custGeom>
            <a:avLst/>
            <a:gdLst>
              <a:gd name="connsiteX0" fmla="*/ 1328352 w 2656704"/>
              <a:gd name="connsiteY0" fmla="*/ 0 h 2656704"/>
              <a:gd name="connsiteX1" fmla="*/ 2656704 w 2656704"/>
              <a:gd name="connsiteY1" fmla="*/ 1328352 h 2656704"/>
              <a:gd name="connsiteX2" fmla="*/ 1328352 w 2656704"/>
              <a:gd name="connsiteY2" fmla="*/ 2656704 h 2656704"/>
              <a:gd name="connsiteX3" fmla="*/ 0 w 2656704"/>
              <a:gd name="connsiteY3" fmla="*/ 1328352 h 2656704"/>
              <a:gd name="connsiteX4" fmla="*/ 1328352 w 2656704"/>
              <a:gd name="connsiteY4" fmla="*/ 0 h 26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4" h="2656704">
                <a:moveTo>
                  <a:pt x="1328352" y="0"/>
                </a:moveTo>
                <a:cubicBezTo>
                  <a:pt x="2061981" y="0"/>
                  <a:pt x="2656704" y="594723"/>
                  <a:pt x="2656704" y="1328352"/>
                </a:cubicBezTo>
                <a:cubicBezTo>
                  <a:pt x="2656704" y="2061981"/>
                  <a:pt x="2061981" y="2656704"/>
                  <a:pt x="1328352" y="2656704"/>
                </a:cubicBezTo>
                <a:cubicBezTo>
                  <a:pt x="594723" y="2656704"/>
                  <a:pt x="0" y="2061981"/>
                  <a:pt x="0" y="1328352"/>
                </a:cubicBezTo>
                <a:cubicBezTo>
                  <a:pt x="0" y="594723"/>
                  <a:pt x="594723" y="0"/>
                  <a:pt x="13283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76EA8E-1766-3C9E-6014-2D40566F8A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7834" y="332637"/>
            <a:ext cx="2025414" cy="2025414"/>
          </a:xfrm>
          <a:custGeom>
            <a:avLst/>
            <a:gdLst>
              <a:gd name="connsiteX0" fmla="*/ 1328352 w 2656704"/>
              <a:gd name="connsiteY0" fmla="*/ 0 h 2656704"/>
              <a:gd name="connsiteX1" fmla="*/ 2656704 w 2656704"/>
              <a:gd name="connsiteY1" fmla="*/ 1328352 h 2656704"/>
              <a:gd name="connsiteX2" fmla="*/ 1328352 w 2656704"/>
              <a:gd name="connsiteY2" fmla="*/ 2656704 h 2656704"/>
              <a:gd name="connsiteX3" fmla="*/ 0 w 2656704"/>
              <a:gd name="connsiteY3" fmla="*/ 1328352 h 2656704"/>
              <a:gd name="connsiteX4" fmla="*/ 1328352 w 2656704"/>
              <a:gd name="connsiteY4" fmla="*/ 0 h 26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4" h="2656704">
                <a:moveTo>
                  <a:pt x="1328352" y="0"/>
                </a:moveTo>
                <a:cubicBezTo>
                  <a:pt x="2061981" y="0"/>
                  <a:pt x="2656704" y="594723"/>
                  <a:pt x="2656704" y="1328352"/>
                </a:cubicBezTo>
                <a:cubicBezTo>
                  <a:pt x="2656704" y="2061981"/>
                  <a:pt x="2061981" y="2656704"/>
                  <a:pt x="1328352" y="2656704"/>
                </a:cubicBezTo>
                <a:cubicBezTo>
                  <a:pt x="594723" y="2656704"/>
                  <a:pt x="0" y="2061981"/>
                  <a:pt x="0" y="1328352"/>
                </a:cubicBezTo>
                <a:cubicBezTo>
                  <a:pt x="0" y="594723"/>
                  <a:pt x="594723" y="0"/>
                  <a:pt x="13283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33783B-21C7-D946-6459-916E758FF0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0428" y="3357146"/>
            <a:ext cx="2025414" cy="2025414"/>
          </a:xfrm>
          <a:custGeom>
            <a:avLst/>
            <a:gdLst>
              <a:gd name="connsiteX0" fmla="*/ 1328352 w 2656704"/>
              <a:gd name="connsiteY0" fmla="*/ 0 h 2656704"/>
              <a:gd name="connsiteX1" fmla="*/ 2656704 w 2656704"/>
              <a:gd name="connsiteY1" fmla="*/ 1328352 h 2656704"/>
              <a:gd name="connsiteX2" fmla="*/ 1328352 w 2656704"/>
              <a:gd name="connsiteY2" fmla="*/ 2656704 h 2656704"/>
              <a:gd name="connsiteX3" fmla="*/ 0 w 2656704"/>
              <a:gd name="connsiteY3" fmla="*/ 1328352 h 2656704"/>
              <a:gd name="connsiteX4" fmla="*/ 1328352 w 2656704"/>
              <a:gd name="connsiteY4" fmla="*/ 0 h 26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4" h="2656704">
                <a:moveTo>
                  <a:pt x="1328352" y="0"/>
                </a:moveTo>
                <a:cubicBezTo>
                  <a:pt x="2061981" y="0"/>
                  <a:pt x="2656704" y="594723"/>
                  <a:pt x="2656704" y="1328352"/>
                </a:cubicBezTo>
                <a:cubicBezTo>
                  <a:pt x="2656704" y="2061981"/>
                  <a:pt x="2061981" y="2656704"/>
                  <a:pt x="1328352" y="2656704"/>
                </a:cubicBezTo>
                <a:cubicBezTo>
                  <a:pt x="594723" y="2656704"/>
                  <a:pt x="0" y="2061981"/>
                  <a:pt x="0" y="1328352"/>
                </a:cubicBezTo>
                <a:cubicBezTo>
                  <a:pt x="0" y="594723"/>
                  <a:pt x="594723" y="0"/>
                  <a:pt x="13283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73C29B0-95E3-DAD4-443D-1E18381FA7B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7834" y="3357146"/>
            <a:ext cx="2025414" cy="2025414"/>
          </a:xfrm>
          <a:custGeom>
            <a:avLst/>
            <a:gdLst>
              <a:gd name="connsiteX0" fmla="*/ 1328352 w 2656704"/>
              <a:gd name="connsiteY0" fmla="*/ 0 h 2656704"/>
              <a:gd name="connsiteX1" fmla="*/ 2656704 w 2656704"/>
              <a:gd name="connsiteY1" fmla="*/ 1328352 h 2656704"/>
              <a:gd name="connsiteX2" fmla="*/ 1328352 w 2656704"/>
              <a:gd name="connsiteY2" fmla="*/ 2656704 h 2656704"/>
              <a:gd name="connsiteX3" fmla="*/ 0 w 2656704"/>
              <a:gd name="connsiteY3" fmla="*/ 1328352 h 2656704"/>
              <a:gd name="connsiteX4" fmla="*/ 1328352 w 2656704"/>
              <a:gd name="connsiteY4" fmla="*/ 0 h 26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4" h="2656704">
                <a:moveTo>
                  <a:pt x="1328352" y="0"/>
                </a:moveTo>
                <a:cubicBezTo>
                  <a:pt x="2061981" y="0"/>
                  <a:pt x="2656704" y="594723"/>
                  <a:pt x="2656704" y="1328352"/>
                </a:cubicBezTo>
                <a:cubicBezTo>
                  <a:pt x="2656704" y="2061981"/>
                  <a:pt x="2061981" y="2656704"/>
                  <a:pt x="1328352" y="2656704"/>
                </a:cubicBezTo>
                <a:cubicBezTo>
                  <a:pt x="594723" y="2656704"/>
                  <a:pt x="0" y="2061981"/>
                  <a:pt x="0" y="1328352"/>
                </a:cubicBezTo>
                <a:cubicBezTo>
                  <a:pt x="0" y="594723"/>
                  <a:pt x="594723" y="0"/>
                  <a:pt x="13283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9201D222-9164-68CB-32A5-CC804E3FBB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93922" y="1992424"/>
            <a:ext cx="4878859" cy="401296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3C8F3609-96B6-651C-8998-45024A81FE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105" y="2487295"/>
            <a:ext cx="2288059" cy="74060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i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D4A3570D-1ED5-FBD6-1C4B-79CEF65310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56511" y="2487295"/>
            <a:ext cx="2288059" cy="74060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i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E01B70B9-3E12-23C9-8E77-79A68B651A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9105" y="5502344"/>
            <a:ext cx="2288059" cy="74060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i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9E225715-BC08-E5FF-4D83-1736F14B7F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56511" y="5502344"/>
            <a:ext cx="2288059" cy="74060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i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A45A46-5353-6AB4-749C-742294D6FB3A}"/>
              </a:ext>
            </a:extLst>
          </p:cNvPr>
          <p:cNvSpPr/>
          <p:nvPr userDrawn="1"/>
        </p:nvSpPr>
        <p:spPr>
          <a:xfrm rot="21160583">
            <a:off x="5132029" y="6777994"/>
            <a:ext cx="578056" cy="578056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98774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EBBC01AD-56DB-3CAC-AF62-A0466EEE4134}"/>
              </a:ext>
            </a:extLst>
          </p:cNvPr>
          <p:cNvSpPr/>
          <p:nvPr userDrawn="1"/>
        </p:nvSpPr>
        <p:spPr>
          <a:xfrm rot="21160583">
            <a:off x="5455543" y="2998766"/>
            <a:ext cx="578056" cy="578056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571DAC-5684-D756-E7A8-CF61A4E57783}"/>
              </a:ext>
            </a:extLst>
          </p:cNvPr>
          <p:cNvSpPr/>
          <p:nvPr userDrawn="1"/>
        </p:nvSpPr>
        <p:spPr>
          <a:xfrm rot="21160583">
            <a:off x="470464" y="118023"/>
            <a:ext cx="760848" cy="760848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D9DE92-1287-A760-7134-36B133261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3924" y="365125"/>
            <a:ext cx="4878858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795F52-1DA8-20E4-BE6B-4AE315F9C6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57BCE4-876C-7079-C07C-319993CE2E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0428" y="332637"/>
            <a:ext cx="2025414" cy="2025414"/>
          </a:xfrm>
          <a:custGeom>
            <a:avLst/>
            <a:gdLst>
              <a:gd name="connsiteX0" fmla="*/ 1328352 w 2656704"/>
              <a:gd name="connsiteY0" fmla="*/ 0 h 2656704"/>
              <a:gd name="connsiteX1" fmla="*/ 2656704 w 2656704"/>
              <a:gd name="connsiteY1" fmla="*/ 1328352 h 2656704"/>
              <a:gd name="connsiteX2" fmla="*/ 1328352 w 2656704"/>
              <a:gd name="connsiteY2" fmla="*/ 2656704 h 2656704"/>
              <a:gd name="connsiteX3" fmla="*/ 0 w 2656704"/>
              <a:gd name="connsiteY3" fmla="*/ 1328352 h 2656704"/>
              <a:gd name="connsiteX4" fmla="*/ 1328352 w 2656704"/>
              <a:gd name="connsiteY4" fmla="*/ 0 h 26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4" h="2656704">
                <a:moveTo>
                  <a:pt x="1328352" y="0"/>
                </a:moveTo>
                <a:cubicBezTo>
                  <a:pt x="2061981" y="0"/>
                  <a:pt x="2656704" y="594723"/>
                  <a:pt x="2656704" y="1328352"/>
                </a:cubicBezTo>
                <a:cubicBezTo>
                  <a:pt x="2656704" y="2061981"/>
                  <a:pt x="2061981" y="2656704"/>
                  <a:pt x="1328352" y="2656704"/>
                </a:cubicBezTo>
                <a:cubicBezTo>
                  <a:pt x="594723" y="2656704"/>
                  <a:pt x="0" y="2061981"/>
                  <a:pt x="0" y="1328352"/>
                </a:cubicBezTo>
                <a:cubicBezTo>
                  <a:pt x="0" y="594723"/>
                  <a:pt x="594723" y="0"/>
                  <a:pt x="13283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76EA8E-1766-3C9E-6014-2D40566F8A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7834" y="332637"/>
            <a:ext cx="2025414" cy="2025414"/>
          </a:xfrm>
          <a:custGeom>
            <a:avLst/>
            <a:gdLst>
              <a:gd name="connsiteX0" fmla="*/ 1328352 w 2656704"/>
              <a:gd name="connsiteY0" fmla="*/ 0 h 2656704"/>
              <a:gd name="connsiteX1" fmla="*/ 2656704 w 2656704"/>
              <a:gd name="connsiteY1" fmla="*/ 1328352 h 2656704"/>
              <a:gd name="connsiteX2" fmla="*/ 1328352 w 2656704"/>
              <a:gd name="connsiteY2" fmla="*/ 2656704 h 2656704"/>
              <a:gd name="connsiteX3" fmla="*/ 0 w 2656704"/>
              <a:gd name="connsiteY3" fmla="*/ 1328352 h 2656704"/>
              <a:gd name="connsiteX4" fmla="*/ 1328352 w 2656704"/>
              <a:gd name="connsiteY4" fmla="*/ 0 h 26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4" h="2656704">
                <a:moveTo>
                  <a:pt x="1328352" y="0"/>
                </a:moveTo>
                <a:cubicBezTo>
                  <a:pt x="2061981" y="0"/>
                  <a:pt x="2656704" y="594723"/>
                  <a:pt x="2656704" y="1328352"/>
                </a:cubicBezTo>
                <a:cubicBezTo>
                  <a:pt x="2656704" y="2061981"/>
                  <a:pt x="2061981" y="2656704"/>
                  <a:pt x="1328352" y="2656704"/>
                </a:cubicBezTo>
                <a:cubicBezTo>
                  <a:pt x="594723" y="2656704"/>
                  <a:pt x="0" y="2061981"/>
                  <a:pt x="0" y="1328352"/>
                </a:cubicBezTo>
                <a:cubicBezTo>
                  <a:pt x="0" y="594723"/>
                  <a:pt x="594723" y="0"/>
                  <a:pt x="13283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33783B-21C7-D946-6459-916E758FF0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0428" y="3357146"/>
            <a:ext cx="2025414" cy="2025414"/>
          </a:xfrm>
          <a:custGeom>
            <a:avLst/>
            <a:gdLst>
              <a:gd name="connsiteX0" fmla="*/ 1328352 w 2656704"/>
              <a:gd name="connsiteY0" fmla="*/ 0 h 2656704"/>
              <a:gd name="connsiteX1" fmla="*/ 2656704 w 2656704"/>
              <a:gd name="connsiteY1" fmla="*/ 1328352 h 2656704"/>
              <a:gd name="connsiteX2" fmla="*/ 1328352 w 2656704"/>
              <a:gd name="connsiteY2" fmla="*/ 2656704 h 2656704"/>
              <a:gd name="connsiteX3" fmla="*/ 0 w 2656704"/>
              <a:gd name="connsiteY3" fmla="*/ 1328352 h 2656704"/>
              <a:gd name="connsiteX4" fmla="*/ 1328352 w 2656704"/>
              <a:gd name="connsiteY4" fmla="*/ 0 h 26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4" h="2656704">
                <a:moveTo>
                  <a:pt x="1328352" y="0"/>
                </a:moveTo>
                <a:cubicBezTo>
                  <a:pt x="2061981" y="0"/>
                  <a:pt x="2656704" y="594723"/>
                  <a:pt x="2656704" y="1328352"/>
                </a:cubicBezTo>
                <a:cubicBezTo>
                  <a:pt x="2656704" y="2061981"/>
                  <a:pt x="2061981" y="2656704"/>
                  <a:pt x="1328352" y="2656704"/>
                </a:cubicBezTo>
                <a:cubicBezTo>
                  <a:pt x="594723" y="2656704"/>
                  <a:pt x="0" y="2061981"/>
                  <a:pt x="0" y="1328352"/>
                </a:cubicBezTo>
                <a:cubicBezTo>
                  <a:pt x="0" y="594723"/>
                  <a:pt x="594723" y="0"/>
                  <a:pt x="13283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73C29B0-95E3-DAD4-443D-1E18381FA7B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7834" y="3357146"/>
            <a:ext cx="2025414" cy="2025414"/>
          </a:xfrm>
          <a:custGeom>
            <a:avLst/>
            <a:gdLst>
              <a:gd name="connsiteX0" fmla="*/ 1328352 w 2656704"/>
              <a:gd name="connsiteY0" fmla="*/ 0 h 2656704"/>
              <a:gd name="connsiteX1" fmla="*/ 2656704 w 2656704"/>
              <a:gd name="connsiteY1" fmla="*/ 1328352 h 2656704"/>
              <a:gd name="connsiteX2" fmla="*/ 1328352 w 2656704"/>
              <a:gd name="connsiteY2" fmla="*/ 2656704 h 2656704"/>
              <a:gd name="connsiteX3" fmla="*/ 0 w 2656704"/>
              <a:gd name="connsiteY3" fmla="*/ 1328352 h 2656704"/>
              <a:gd name="connsiteX4" fmla="*/ 1328352 w 2656704"/>
              <a:gd name="connsiteY4" fmla="*/ 0 h 26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4" h="2656704">
                <a:moveTo>
                  <a:pt x="1328352" y="0"/>
                </a:moveTo>
                <a:cubicBezTo>
                  <a:pt x="2061981" y="0"/>
                  <a:pt x="2656704" y="594723"/>
                  <a:pt x="2656704" y="1328352"/>
                </a:cubicBezTo>
                <a:cubicBezTo>
                  <a:pt x="2656704" y="2061981"/>
                  <a:pt x="2061981" y="2656704"/>
                  <a:pt x="1328352" y="2656704"/>
                </a:cubicBezTo>
                <a:cubicBezTo>
                  <a:pt x="594723" y="2656704"/>
                  <a:pt x="0" y="2061981"/>
                  <a:pt x="0" y="1328352"/>
                </a:cubicBezTo>
                <a:cubicBezTo>
                  <a:pt x="0" y="594723"/>
                  <a:pt x="594723" y="0"/>
                  <a:pt x="13283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9201D222-9164-68CB-32A5-CC804E3FBB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93922" y="1992424"/>
            <a:ext cx="4878859" cy="401296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3C8F3609-96B6-651C-8998-45024A81FE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105" y="2487295"/>
            <a:ext cx="2288059" cy="74060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i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D4A3570D-1ED5-FBD6-1C4B-79CEF65310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56511" y="2487295"/>
            <a:ext cx="2288059" cy="74060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i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E01B70B9-3E12-23C9-8E77-79A68B651A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9105" y="5502344"/>
            <a:ext cx="2288059" cy="74060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i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9E225715-BC08-E5FF-4D83-1736F14B7F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56511" y="5502344"/>
            <a:ext cx="2288059" cy="74060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i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A45A46-5353-6AB4-749C-742294D6FB3A}"/>
              </a:ext>
            </a:extLst>
          </p:cNvPr>
          <p:cNvSpPr/>
          <p:nvPr userDrawn="1"/>
        </p:nvSpPr>
        <p:spPr>
          <a:xfrm rot="21160583">
            <a:off x="3133910" y="5153424"/>
            <a:ext cx="578056" cy="578056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45942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EBBC01AD-56DB-3CAC-AF62-A0466EEE4134}"/>
              </a:ext>
            </a:extLst>
          </p:cNvPr>
          <p:cNvSpPr/>
          <p:nvPr userDrawn="1"/>
        </p:nvSpPr>
        <p:spPr>
          <a:xfrm rot="21160583">
            <a:off x="5455541" y="3463485"/>
            <a:ext cx="578056" cy="578056"/>
          </a:xfrm>
          <a:prstGeom prst="ellipse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571DAC-5684-D756-E7A8-CF61A4E57783}"/>
              </a:ext>
            </a:extLst>
          </p:cNvPr>
          <p:cNvSpPr/>
          <p:nvPr userDrawn="1"/>
        </p:nvSpPr>
        <p:spPr>
          <a:xfrm rot="21160583">
            <a:off x="2318677" y="2139385"/>
            <a:ext cx="760848" cy="760848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D9DE92-1287-A760-7134-36B133261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3924" y="365125"/>
            <a:ext cx="4878858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795F52-1DA8-20E4-BE6B-4AE315F9C6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57BCE4-876C-7079-C07C-319993CE2E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0428" y="332637"/>
            <a:ext cx="2025414" cy="2025414"/>
          </a:xfrm>
          <a:custGeom>
            <a:avLst/>
            <a:gdLst>
              <a:gd name="connsiteX0" fmla="*/ 1328352 w 2656704"/>
              <a:gd name="connsiteY0" fmla="*/ 0 h 2656704"/>
              <a:gd name="connsiteX1" fmla="*/ 2656704 w 2656704"/>
              <a:gd name="connsiteY1" fmla="*/ 1328352 h 2656704"/>
              <a:gd name="connsiteX2" fmla="*/ 1328352 w 2656704"/>
              <a:gd name="connsiteY2" fmla="*/ 2656704 h 2656704"/>
              <a:gd name="connsiteX3" fmla="*/ 0 w 2656704"/>
              <a:gd name="connsiteY3" fmla="*/ 1328352 h 2656704"/>
              <a:gd name="connsiteX4" fmla="*/ 1328352 w 2656704"/>
              <a:gd name="connsiteY4" fmla="*/ 0 h 26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4" h="2656704">
                <a:moveTo>
                  <a:pt x="1328352" y="0"/>
                </a:moveTo>
                <a:cubicBezTo>
                  <a:pt x="2061981" y="0"/>
                  <a:pt x="2656704" y="594723"/>
                  <a:pt x="2656704" y="1328352"/>
                </a:cubicBezTo>
                <a:cubicBezTo>
                  <a:pt x="2656704" y="2061981"/>
                  <a:pt x="2061981" y="2656704"/>
                  <a:pt x="1328352" y="2656704"/>
                </a:cubicBezTo>
                <a:cubicBezTo>
                  <a:pt x="594723" y="2656704"/>
                  <a:pt x="0" y="2061981"/>
                  <a:pt x="0" y="1328352"/>
                </a:cubicBezTo>
                <a:cubicBezTo>
                  <a:pt x="0" y="594723"/>
                  <a:pt x="594723" y="0"/>
                  <a:pt x="13283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76EA8E-1766-3C9E-6014-2D40566F8A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7834" y="332637"/>
            <a:ext cx="2025414" cy="2025414"/>
          </a:xfrm>
          <a:custGeom>
            <a:avLst/>
            <a:gdLst>
              <a:gd name="connsiteX0" fmla="*/ 1328352 w 2656704"/>
              <a:gd name="connsiteY0" fmla="*/ 0 h 2656704"/>
              <a:gd name="connsiteX1" fmla="*/ 2656704 w 2656704"/>
              <a:gd name="connsiteY1" fmla="*/ 1328352 h 2656704"/>
              <a:gd name="connsiteX2" fmla="*/ 1328352 w 2656704"/>
              <a:gd name="connsiteY2" fmla="*/ 2656704 h 2656704"/>
              <a:gd name="connsiteX3" fmla="*/ 0 w 2656704"/>
              <a:gd name="connsiteY3" fmla="*/ 1328352 h 2656704"/>
              <a:gd name="connsiteX4" fmla="*/ 1328352 w 2656704"/>
              <a:gd name="connsiteY4" fmla="*/ 0 h 26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4" h="2656704">
                <a:moveTo>
                  <a:pt x="1328352" y="0"/>
                </a:moveTo>
                <a:cubicBezTo>
                  <a:pt x="2061981" y="0"/>
                  <a:pt x="2656704" y="594723"/>
                  <a:pt x="2656704" y="1328352"/>
                </a:cubicBezTo>
                <a:cubicBezTo>
                  <a:pt x="2656704" y="2061981"/>
                  <a:pt x="2061981" y="2656704"/>
                  <a:pt x="1328352" y="2656704"/>
                </a:cubicBezTo>
                <a:cubicBezTo>
                  <a:pt x="594723" y="2656704"/>
                  <a:pt x="0" y="2061981"/>
                  <a:pt x="0" y="1328352"/>
                </a:cubicBezTo>
                <a:cubicBezTo>
                  <a:pt x="0" y="594723"/>
                  <a:pt x="594723" y="0"/>
                  <a:pt x="13283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33783B-21C7-D946-6459-916E758FF0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0428" y="3357146"/>
            <a:ext cx="2025414" cy="2025414"/>
          </a:xfrm>
          <a:custGeom>
            <a:avLst/>
            <a:gdLst>
              <a:gd name="connsiteX0" fmla="*/ 1328352 w 2656704"/>
              <a:gd name="connsiteY0" fmla="*/ 0 h 2656704"/>
              <a:gd name="connsiteX1" fmla="*/ 2656704 w 2656704"/>
              <a:gd name="connsiteY1" fmla="*/ 1328352 h 2656704"/>
              <a:gd name="connsiteX2" fmla="*/ 1328352 w 2656704"/>
              <a:gd name="connsiteY2" fmla="*/ 2656704 h 2656704"/>
              <a:gd name="connsiteX3" fmla="*/ 0 w 2656704"/>
              <a:gd name="connsiteY3" fmla="*/ 1328352 h 2656704"/>
              <a:gd name="connsiteX4" fmla="*/ 1328352 w 2656704"/>
              <a:gd name="connsiteY4" fmla="*/ 0 h 26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4" h="2656704">
                <a:moveTo>
                  <a:pt x="1328352" y="0"/>
                </a:moveTo>
                <a:cubicBezTo>
                  <a:pt x="2061981" y="0"/>
                  <a:pt x="2656704" y="594723"/>
                  <a:pt x="2656704" y="1328352"/>
                </a:cubicBezTo>
                <a:cubicBezTo>
                  <a:pt x="2656704" y="2061981"/>
                  <a:pt x="2061981" y="2656704"/>
                  <a:pt x="1328352" y="2656704"/>
                </a:cubicBezTo>
                <a:cubicBezTo>
                  <a:pt x="594723" y="2656704"/>
                  <a:pt x="0" y="2061981"/>
                  <a:pt x="0" y="1328352"/>
                </a:cubicBezTo>
                <a:cubicBezTo>
                  <a:pt x="0" y="594723"/>
                  <a:pt x="594723" y="0"/>
                  <a:pt x="13283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73C29B0-95E3-DAD4-443D-1E18381FA7B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7834" y="3357146"/>
            <a:ext cx="2025414" cy="2025414"/>
          </a:xfrm>
          <a:custGeom>
            <a:avLst/>
            <a:gdLst>
              <a:gd name="connsiteX0" fmla="*/ 1328352 w 2656704"/>
              <a:gd name="connsiteY0" fmla="*/ 0 h 2656704"/>
              <a:gd name="connsiteX1" fmla="*/ 2656704 w 2656704"/>
              <a:gd name="connsiteY1" fmla="*/ 1328352 h 2656704"/>
              <a:gd name="connsiteX2" fmla="*/ 1328352 w 2656704"/>
              <a:gd name="connsiteY2" fmla="*/ 2656704 h 2656704"/>
              <a:gd name="connsiteX3" fmla="*/ 0 w 2656704"/>
              <a:gd name="connsiteY3" fmla="*/ 1328352 h 2656704"/>
              <a:gd name="connsiteX4" fmla="*/ 1328352 w 2656704"/>
              <a:gd name="connsiteY4" fmla="*/ 0 h 26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4" h="2656704">
                <a:moveTo>
                  <a:pt x="1328352" y="0"/>
                </a:moveTo>
                <a:cubicBezTo>
                  <a:pt x="2061981" y="0"/>
                  <a:pt x="2656704" y="594723"/>
                  <a:pt x="2656704" y="1328352"/>
                </a:cubicBezTo>
                <a:cubicBezTo>
                  <a:pt x="2656704" y="2061981"/>
                  <a:pt x="2061981" y="2656704"/>
                  <a:pt x="1328352" y="2656704"/>
                </a:cubicBezTo>
                <a:cubicBezTo>
                  <a:pt x="594723" y="2656704"/>
                  <a:pt x="0" y="2061981"/>
                  <a:pt x="0" y="1328352"/>
                </a:cubicBezTo>
                <a:cubicBezTo>
                  <a:pt x="0" y="594723"/>
                  <a:pt x="594723" y="0"/>
                  <a:pt x="13283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9201D222-9164-68CB-32A5-CC804E3FBB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93922" y="1992424"/>
            <a:ext cx="4878859" cy="401296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3C8F3609-96B6-651C-8998-45024A81FE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105" y="2487295"/>
            <a:ext cx="2288059" cy="74060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i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D4A3570D-1ED5-FBD6-1C4B-79CEF65310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56511" y="2487295"/>
            <a:ext cx="2288059" cy="74060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i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E01B70B9-3E12-23C9-8E77-79A68B651A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9105" y="5502344"/>
            <a:ext cx="2288059" cy="74060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i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9E225715-BC08-E5FF-4D83-1736F14B7F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56511" y="5502344"/>
            <a:ext cx="2288059" cy="74060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i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A45A46-5353-6AB4-749C-742294D6FB3A}"/>
              </a:ext>
            </a:extLst>
          </p:cNvPr>
          <p:cNvSpPr/>
          <p:nvPr userDrawn="1"/>
        </p:nvSpPr>
        <p:spPr>
          <a:xfrm rot="21160583">
            <a:off x="30191" y="5953924"/>
            <a:ext cx="578056" cy="578056"/>
          </a:xfrm>
          <a:prstGeom prst="ellipse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75719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5894B7FD-636F-441E-E837-60CABE07B750}"/>
              </a:ext>
            </a:extLst>
          </p:cNvPr>
          <p:cNvSpPr/>
          <p:nvPr userDrawn="1"/>
        </p:nvSpPr>
        <p:spPr>
          <a:xfrm rot="3287195">
            <a:off x="3378919" y="1408944"/>
            <a:ext cx="1166960" cy="1166960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113A545-94E3-F287-CF22-CBEF3492B99D}"/>
              </a:ext>
            </a:extLst>
          </p:cNvPr>
          <p:cNvSpPr/>
          <p:nvPr userDrawn="1"/>
        </p:nvSpPr>
        <p:spPr>
          <a:xfrm rot="19968286">
            <a:off x="7894764" y="4963602"/>
            <a:ext cx="691440" cy="691440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022ED-DF81-51DF-2F61-44D3F2343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0B2695-ACF4-494E-1C02-B2383BC7C0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C051046-8F74-27D5-0A75-6157D6B031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" y="2090738"/>
            <a:ext cx="3124200" cy="190023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44C5996-3DC5-D35D-7AEE-4FFCAE2D67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39343" y="2090738"/>
            <a:ext cx="3124200" cy="190023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A4CB04E-97A9-F099-ED4D-C550E8AC76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5971" y="2090738"/>
            <a:ext cx="3124200" cy="190023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95E3039D-1C71-FB96-4857-1BB2CE72EB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4244824"/>
            <a:ext cx="3124200" cy="105289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ED7BDC98-5719-47F9-5970-9FA77A6B91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39343" y="4244824"/>
            <a:ext cx="3124200" cy="105289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509C89A-03C1-4585-E387-438AE6DBF2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5972" y="4244824"/>
            <a:ext cx="3124200" cy="105289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9632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5894B7FD-636F-441E-E837-60CABE07B750}"/>
              </a:ext>
            </a:extLst>
          </p:cNvPr>
          <p:cNvSpPr/>
          <p:nvPr userDrawn="1"/>
        </p:nvSpPr>
        <p:spPr>
          <a:xfrm rot="3287195">
            <a:off x="7080062" y="3257693"/>
            <a:ext cx="1166960" cy="1166960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113A545-94E3-F287-CF22-CBEF3492B99D}"/>
              </a:ext>
            </a:extLst>
          </p:cNvPr>
          <p:cNvSpPr/>
          <p:nvPr userDrawn="1"/>
        </p:nvSpPr>
        <p:spPr>
          <a:xfrm rot="19968286">
            <a:off x="3616680" y="4891053"/>
            <a:ext cx="691440" cy="69144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022ED-DF81-51DF-2F61-44D3F2343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0B2695-ACF4-494E-1C02-B2383BC7C0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C051046-8F74-27D5-0A75-6157D6B031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" y="2090738"/>
            <a:ext cx="3124200" cy="190023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44C5996-3DC5-D35D-7AEE-4FFCAE2D67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39343" y="2090738"/>
            <a:ext cx="3124200" cy="190023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A4CB04E-97A9-F099-ED4D-C550E8AC76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5971" y="2090738"/>
            <a:ext cx="3124200" cy="190023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95E3039D-1C71-FB96-4857-1BB2CE72EB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4244824"/>
            <a:ext cx="3124200" cy="105289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ED7BDC98-5719-47F9-5970-9FA77A6B91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39343" y="4244824"/>
            <a:ext cx="3124200" cy="105289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509C89A-03C1-4585-E387-438AE6DBF2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5972" y="4244824"/>
            <a:ext cx="3124200" cy="105289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9831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5894B7FD-636F-441E-E837-60CABE07B750}"/>
              </a:ext>
            </a:extLst>
          </p:cNvPr>
          <p:cNvSpPr/>
          <p:nvPr userDrawn="1"/>
        </p:nvSpPr>
        <p:spPr>
          <a:xfrm rot="3287195">
            <a:off x="229677" y="289537"/>
            <a:ext cx="1166960" cy="1166960"/>
          </a:xfrm>
          <a:prstGeom prst="ellipse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113A545-94E3-F287-CF22-CBEF3492B99D}"/>
              </a:ext>
            </a:extLst>
          </p:cNvPr>
          <p:cNvSpPr/>
          <p:nvPr userDrawn="1"/>
        </p:nvSpPr>
        <p:spPr>
          <a:xfrm rot="19968286">
            <a:off x="7133532" y="4866014"/>
            <a:ext cx="691440" cy="691440"/>
          </a:xfrm>
          <a:prstGeom prst="ellipse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022ED-DF81-51DF-2F61-44D3F2343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0B2695-ACF4-494E-1C02-B2383BC7C0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C051046-8F74-27D5-0A75-6157D6B031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" y="2090738"/>
            <a:ext cx="3124200" cy="190023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44C5996-3DC5-D35D-7AEE-4FFCAE2D67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39343" y="2090738"/>
            <a:ext cx="3124200" cy="190023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A4CB04E-97A9-F099-ED4D-C550E8AC76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5971" y="2090738"/>
            <a:ext cx="3124200" cy="190023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95E3039D-1C71-FB96-4857-1BB2CE72EB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4244824"/>
            <a:ext cx="3124200" cy="105289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ED7BDC98-5719-47F9-5970-9FA77A6B91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39343" y="4244824"/>
            <a:ext cx="3124200" cy="105289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509C89A-03C1-4585-E387-438AE6DBF2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5972" y="4244824"/>
            <a:ext cx="3124200" cy="105289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8352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D75AE338-97AA-39AF-FBC8-81B784BC767A}"/>
              </a:ext>
            </a:extLst>
          </p:cNvPr>
          <p:cNvSpPr/>
          <p:nvPr userDrawn="1"/>
        </p:nvSpPr>
        <p:spPr>
          <a:xfrm rot="19968286">
            <a:off x="8073735" y="5241195"/>
            <a:ext cx="691440" cy="691440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A68F574-09E9-C70F-F3FA-1B6F86A72921}"/>
              </a:ext>
            </a:extLst>
          </p:cNvPr>
          <p:cNvSpPr/>
          <p:nvPr userDrawn="1"/>
        </p:nvSpPr>
        <p:spPr>
          <a:xfrm rot="15244535">
            <a:off x="9555930" y="-286339"/>
            <a:ext cx="1039394" cy="1039394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80CCA6-62DE-6C91-9B12-7F889ED31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92B87-127F-6155-1ED4-8C2CCC052C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A6EC5F-9F77-24CA-87E0-C08D00204A7C}"/>
              </a:ext>
            </a:extLst>
          </p:cNvPr>
          <p:cNvCxnSpPr/>
          <p:nvPr userDrawn="1"/>
        </p:nvCxnSpPr>
        <p:spPr>
          <a:xfrm>
            <a:off x="838200" y="3846285"/>
            <a:ext cx="10515600" cy="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02A2E5D3-06DE-6D5A-A3DA-46DFDCF220C2}"/>
              </a:ext>
            </a:extLst>
          </p:cNvPr>
          <p:cNvSpPr/>
          <p:nvPr userDrawn="1"/>
        </p:nvSpPr>
        <p:spPr>
          <a:xfrm>
            <a:off x="1367970" y="2006486"/>
            <a:ext cx="1524000" cy="152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7A2646-01F6-1CAB-D6AD-4554A6503EB8}"/>
              </a:ext>
            </a:extLst>
          </p:cNvPr>
          <p:cNvSpPr/>
          <p:nvPr userDrawn="1"/>
        </p:nvSpPr>
        <p:spPr>
          <a:xfrm>
            <a:off x="4013199" y="2006486"/>
            <a:ext cx="1524000" cy="152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26AEEE7-4D4A-F0B4-8859-3039F7DA4D13}"/>
              </a:ext>
            </a:extLst>
          </p:cNvPr>
          <p:cNvSpPr/>
          <p:nvPr userDrawn="1"/>
        </p:nvSpPr>
        <p:spPr>
          <a:xfrm>
            <a:off x="6658428" y="2006486"/>
            <a:ext cx="1524000" cy="152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DCE4B0-6153-5A75-A2E2-55CF7755E428}"/>
              </a:ext>
            </a:extLst>
          </p:cNvPr>
          <p:cNvSpPr/>
          <p:nvPr userDrawn="1"/>
        </p:nvSpPr>
        <p:spPr>
          <a:xfrm>
            <a:off x="9303657" y="2006486"/>
            <a:ext cx="1524000" cy="152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B1CEEF-E349-3093-19A7-1AB9669B3EFA}"/>
              </a:ext>
            </a:extLst>
          </p:cNvPr>
          <p:cNvSpPr/>
          <p:nvPr userDrawn="1"/>
        </p:nvSpPr>
        <p:spPr>
          <a:xfrm>
            <a:off x="2051955" y="3760651"/>
            <a:ext cx="156030" cy="1560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A760CD3-DB00-7600-32E5-E262D340283E}"/>
              </a:ext>
            </a:extLst>
          </p:cNvPr>
          <p:cNvSpPr/>
          <p:nvPr userDrawn="1"/>
        </p:nvSpPr>
        <p:spPr>
          <a:xfrm>
            <a:off x="4693555" y="3760651"/>
            <a:ext cx="156030" cy="1560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53843C-26EB-B31C-625B-AA60CE49FC69}"/>
              </a:ext>
            </a:extLst>
          </p:cNvPr>
          <p:cNvSpPr/>
          <p:nvPr userDrawn="1"/>
        </p:nvSpPr>
        <p:spPr>
          <a:xfrm>
            <a:off x="7341131" y="3768269"/>
            <a:ext cx="156030" cy="1560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C2211B2-7A8A-3198-24C4-2F10324F561C}"/>
              </a:ext>
            </a:extLst>
          </p:cNvPr>
          <p:cNvSpPr/>
          <p:nvPr userDrawn="1"/>
        </p:nvSpPr>
        <p:spPr>
          <a:xfrm>
            <a:off x="9988707" y="3766034"/>
            <a:ext cx="156030" cy="1560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84A32AA-CF26-1FD7-D25F-BD31CB3B5AA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28775" y="2327955"/>
            <a:ext cx="992188" cy="881062"/>
          </a:xfrm>
        </p:spPr>
        <p:txBody>
          <a:bodyPr>
            <a:normAutofit/>
          </a:bodyPr>
          <a:lstStyle>
            <a:lvl2pPr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Content Placeholder 15">
            <a:extLst>
              <a:ext uri="{FF2B5EF4-FFF2-40B4-BE49-F238E27FC236}">
                <a16:creationId xmlns:a16="http://schemas.microsoft.com/office/drawing/2014/main" id="{85712B1A-D1BB-7CD3-397E-186352F804D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82765" y="2327955"/>
            <a:ext cx="992188" cy="881062"/>
          </a:xfrm>
        </p:spPr>
        <p:txBody>
          <a:bodyPr>
            <a:normAutofit/>
          </a:bodyPr>
          <a:lstStyle>
            <a:lvl2pPr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1B4E2B9C-8B95-C50A-A09C-611CDA80FA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4453" y="2327955"/>
            <a:ext cx="992188" cy="881062"/>
          </a:xfrm>
        </p:spPr>
        <p:txBody>
          <a:bodyPr>
            <a:normAutofit/>
          </a:bodyPr>
          <a:lstStyle>
            <a:lvl2pPr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03583639-044E-1087-C419-DFAE820358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568443" y="2327955"/>
            <a:ext cx="992188" cy="881062"/>
          </a:xfrm>
        </p:spPr>
        <p:txBody>
          <a:bodyPr>
            <a:normAutofit/>
          </a:bodyPr>
          <a:lstStyle>
            <a:lvl2pPr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8FCCF6A1-2A71-DC7C-B912-4AC22332C9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29895" y="4162086"/>
            <a:ext cx="1989947" cy="639324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C982020-E125-B7B1-6FAF-93EEBD2B45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29895" y="4931521"/>
            <a:ext cx="1989947" cy="639324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D7A26552-C3D3-4821-0B1B-A3EE5EEC0C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72224" y="4162086"/>
            <a:ext cx="1989947" cy="639324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38424E39-575A-3952-B3C0-8FF0EFB774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72224" y="4931521"/>
            <a:ext cx="1989947" cy="639324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46781F3F-5731-DCD9-F899-C1698DA272F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29508" y="4162086"/>
            <a:ext cx="1989947" cy="639324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CF233B3B-FE65-2AF7-F27E-F954E2708E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29508" y="4931521"/>
            <a:ext cx="1989947" cy="639324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7A3F9022-833B-827C-98EB-3FE81EADF9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80654" y="4162086"/>
            <a:ext cx="1989947" cy="639324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1C3D9DF0-7DAD-D589-28FD-4B9D59486C1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80654" y="4931521"/>
            <a:ext cx="1989947" cy="639324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7825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AD66-9D20-A1F1-8701-A3062AAF8F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ruculenta" pitchFamily="2" charset="77"/>
                <a:ea typeface="Truculenta" pitchFamily="2" charset="77"/>
                <a:cs typeface="Truculenta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54C49E-92D7-8A6F-B7C6-A6A9F7129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11367-6C93-571B-BE0A-9FE9073C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D29F4B-EBBF-81E3-02A1-ABE00BDFA5AC}"/>
              </a:ext>
            </a:extLst>
          </p:cNvPr>
          <p:cNvSpPr/>
          <p:nvPr userDrawn="1"/>
        </p:nvSpPr>
        <p:spPr>
          <a:xfrm rot="2265040">
            <a:off x="8662434" y="4696691"/>
            <a:ext cx="2937744" cy="2937744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C6EE62-0F00-39A2-FF76-A96EE1341958}"/>
              </a:ext>
            </a:extLst>
          </p:cNvPr>
          <p:cNvCxnSpPr/>
          <p:nvPr userDrawn="1"/>
        </p:nvCxnSpPr>
        <p:spPr>
          <a:xfrm>
            <a:off x="6473706" y="6345718"/>
            <a:ext cx="36576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4BE69B-341A-D7F0-BED7-1E21A5E850EF}"/>
              </a:ext>
            </a:extLst>
          </p:cNvPr>
          <p:cNvCxnSpPr/>
          <p:nvPr userDrawn="1"/>
        </p:nvCxnSpPr>
        <p:spPr>
          <a:xfrm>
            <a:off x="9783976" y="6156555"/>
            <a:ext cx="36576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1E9329-6AA0-4C4D-BC5E-88752F36BAD3}"/>
              </a:ext>
            </a:extLst>
          </p:cNvPr>
          <p:cNvCxnSpPr/>
          <p:nvPr userDrawn="1"/>
        </p:nvCxnSpPr>
        <p:spPr>
          <a:xfrm>
            <a:off x="5435260" y="6156555"/>
            <a:ext cx="36576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695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D75AE338-97AA-39AF-FBC8-81B784BC767A}"/>
              </a:ext>
            </a:extLst>
          </p:cNvPr>
          <p:cNvSpPr/>
          <p:nvPr userDrawn="1"/>
        </p:nvSpPr>
        <p:spPr>
          <a:xfrm rot="19968286">
            <a:off x="3426503" y="4520745"/>
            <a:ext cx="691440" cy="69144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A68F574-09E9-C70F-F3FA-1B6F86A72921}"/>
              </a:ext>
            </a:extLst>
          </p:cNvPr>
          <p:cNvSpPr/>
          <p:nvPr userDrawn="1"/>
        </p:nvSpPr>
        <p:spPr>
          <a:xfrm rot="15244535">
            <a:off x="10683276" y="6201777"/>
            <a:ext cx="1039394" cy="1039394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80CCA6-62DE-6C91-9B12-7F889ED31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92B87-127F-6155-1ED4-8C2CCC052C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A6EC5F-9F77-24CA-87E0-C08D00204A7C}"/>
              </a:ext>
            </a:extLst>
          </p:cNvPr>
          <p:cNvCxnSpPr/>
          <p:nvPr userDrawn="1"/>
        </p:nvCxnSpPr>
        <p:spPr>
          <a:xfrm>
            <a:off x="838200" y="3846285"/>
            <a:ext cx="10515600" cy="0"/>
          </a:xfrm>
          <a:prstGeom prst="line">
            <a:avLst/>
          </a:prstGeom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02A2E5D3-06DE-6D5A-A3DA-46DFDCF220C2}"/>
              </a:ext>
            </a:extLst>
          </p:cNvPr>
          <p:cNvSpPr/>
          <p:nvPr userDrawn="1"/>
        </p:nvSpPr>
        <p:spPr>
          <a:xfrm>
            <a:off x="1367970" y="2006486"/>
            <a:ext cx="1524000" cy="152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7A2646-01F6-1CAB-D6AD-4554A6503EB8}"/>
              </a:ext>
            </a:extLst>
          </p:cNvPr>
          <p:cNvSpPr/>
          <p:nvPr userDrawn="1"/>
        </p:nvSpPr>
        <p:spPr>
          <a:xfrm>
            <a:off x="4013199" y="2006486"/>
            <a:ext cx="1524000" cy="152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26AEEE7-4D4A-F0B4-8859-3039F7DA4D13}"/>
              </a:ext>
            </a:extLst>
          </p:cNvPr>
          <p:cNvSpPr/>
          <p:nvPr userDrawn="1"/>
        </p:nvSpPr>
        <p:spPr>
          <a:xfrm>
            <a:off x="6658428" y="2006486"/>
            <a:ext cx="1524000" cy="152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DCE4B0-6153-5A75-A2E2-55CF7755E428}"/>
              </a:ext>
            </a:extLst>
          </p:cNvPr>
          <p:cNvSpPr/>
          <p:nvPr userDrawn="1"/>
        </p:nvSpPr>
        <p:spPr>
          <a:xfrm>
            <a:off x="9303657" y="2006486"/>
            <a:ext cx="1524000" cy="152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B1CEEF-E349-3093-19A7-1AB9669B3EFA}"/>
              </a:ext>
            </a:extLst>
          </p:cNvPr>
          <p:cNvSpPr/>
          <p:nvPr userDrawn="1"/>
        </p:nvSpPr>
        <p:spPr>
          <a:xfrm>
            <a:off x="2051955" y="3760651"/>
            <a:ext cx="156030" cy="15603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A760CD3-DB00-7600-32E5-E262D340283E}"/>
              </a:ext>
            </a:extLst>
          </p:cNvPr>
          <p:cNvSpPr/>
          <p:nvPr userDrawn="1"/>
        </p:nvSpPr>
        <p:spPr>
          <a:xfrm>
            <a:off x="4693555" y="3760651"/>
            <a:ext cx="156030" cy="15603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53843C-26EB-B31C-625B-AA60CE49FC69}"/>
              </a:ext>
            </a:extLst>
          </p:cNvPr>
          <p:cNvSpPr/>
          <p:nvPr userDrawn="1"/>
        </p:nvSpPr>
        <p:spPr>
          <a:xfrm>
            <a:off x="7341131" y="3768269"/>
            <a:ext cx="156030" cy="15603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C2211B2-7A8A-3198-24C4-2F10324F561C}"/>
              </a:ext>
            </a:extLst>
          </p:cNvPr>
          <p:cNvSpPr/>
          <p:nvPr userDrawn="1"/>
        </p:nvSpPr>
        <p:spPr>
          <a:xfrm>
            <a:off x="9988707" y="3766034"/>
            <a:ext cx="156030" cy="15603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84A32AA-CF26-1FD7-D25F-BD31CB3B5AA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28775" y="2327955"/>
            <a:ext cx="992188" cy="881062"/>
          </a:xfrm>
        </p:spPr>
        <p:txBody>
          <a:bodyPr>
            <a:normAutofit/>
          </a:bodyPr>
          <a:lstStyle>
            <a:lvl2pPr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Content Placeholder 15">
            <a:extLst>
              <a:ext uri="{FF2B5EF4-FFF2-40B4-BE49-F238E27FC236}">
                <a16:creationId xmlns:a16="http://schemas.microsoft.com/office/drawing/2014/main" id="{85712B1A-D1BB-7CD3-397E-186352F804D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82765" y="2327955"/>
            <a:ext cx="992188" cy="881062"/>
          </a:xfrm>
        </p:spPr>
        <p:txBody>
          <a:bodyPr>
            <a:normAutofit/>
          </a:bodyPr>
          <a:lstStyle>
            <a:lvl2pPr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1B4E2B9C-8B95-C50A-A09C-611CDA80FA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4453" y="2327955"/>
            <a:ext cx="992188" cy="881062"/>
          </a:xfrm>
        </p:spPr>
        <p:txBody>
          <a:bodyPr>
            <a:normAutofit/>
          </a:bodyPr>
          <a:lstStyle>
            <a:lvl2pPr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03583639-044E-1087-C419-DFAE820358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568443" y="2327955"/>
            <a:ext cx="992188" cy="881062"/>
          </a:xfrm>
        </p:spPr>
        <p:txBody>
          <a:bodyPr>
            <a:normAutofit/>
          </a:bodyPr>
          <a:lstStyle>
            <a:lvl2pPr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8FCCF6A1-2A71-DC7C-B912-4AC22332C9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29895" y="4162086"/>
            <a:ext cx="1989947" cy="639324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C982020-E125-B7B1-6FAF-93EEBD2B45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29895" y="4931521"/>
            <a:ext cx="1989947" cy="639324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D7A26552-C3D3-4821-0B1B-A3EE5EEC0C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72224" y="4162086"/>
            <a:ext cx="1989947" cy="639324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38424E39-575A-3952-B3C0-8FF0EFB774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72224" y="4931521"/>
            <a:ext cx="1989947" cy="639324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46781F3F-5731-DCD9-F899-C1698DA272F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29508" y="4162086"/>
            <a:ext cx="1989947" cy="639324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CF233B3B-FE65-2AF7-F27E-F954E2708E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29508" y="4931521"/>
            <a:ext cx="1989947" cy="639324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7A3F9022-833B-827C-98EB-3FE81EADF9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80654" y="4162086"/>
            <a:ext cx="1989947" cy="639324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1C3D9DF0-7DAD-D589-28FD-4B9D59486C1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80654" y="4931521"/>
            <a:ext cx="1989947" cy="639324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6920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D75AE338-97AA-39AF-FBC8-81B784BC767A}"/>
              </a:ext>
            </a:extLst>
          </p:cNvPr>
          <p:cNvSpPr/>
          <p:nvPr userDrawn="1"/>
        </p:nvSpPr>
        <p:spPr>
          <a:xfrm rot="19968286">
            <a:off x="582342" y="5236995"/>
            <a:ext cx="691440" cy="6914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A68F574-09E9-C70F-F3FA-1B6F86A72921}"/>
              </a:ext>
            </a:extLst>
          </p:cNvPr>
          <p:cNvSpPr/>
          <p:nvPr userDrawn="1"/>
        </p:nvSpPr>
        <p:spPr>
          <a:xfrm rot="15244535">
            <a:off x="10834103" y="-78496"/>
            <a:ext cx="1039394" cy="1039394"/>
          </a:xfrm>
          <a:prstGeom prst="ellipse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80CCA6-62DE-6C91-9B12-7F889ED31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92B87-127F-6155-1ED4-8C2CCC052C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A6EC5F-9F77-24CA-87E0-C08D00204A7C}"/>
              </a:ext>
            </a:extLst>
          </p:cNvPr>
          <p:cNvCxnSpPr/>
          <p:nvPr userDrawn="1"/>
        </p:nvCxnSpPr>
        <p:spPr>
          <a:xfrm>
            <a:off x="838200" y="3846285"/>
            <a:ext cx="10515600" cy="0"/>
          </a:xfrm>
          <a:prstGeom prst="line">
            <a:avLst/>
          </a:prstGeom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02A2E5D3-06DE-6D5A-A3DA-46DFDCF220C2}"/>
              </a:ext>
            </a:extLst>
          </p:cNvPr>
          <p:cNvSpPr/>
          <p:nvPr userDrawn="1"/>
        </p:nvSpPr>
        <p:spPr>
          <a:xfrm>
            <a:off x="1367970" y="2006486"/>
            <a:ext cx="1524000" cy="1524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7A2646-01F6-1CAB-D6AD-4554A6503EB8}"/>
              </a:ext>
            </a:extLst>
          </p:cNvPr>
          <p:cNvSpPr/>
          <p:nvPr userDrawn="1"/>
        </p:nvSpPr>
        <p:spPr>
          <a:xfrm>
            <a:off x="4013199" y="2006486"/>
            <a:ext cx="1524000" cy="1524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26AEEE7-4D4A-F0B4-8859-3039F7DA4D13}"/>
              </a:ext>
            </a:extLst>
          </p:cNvPr>
          <p:cNvSpPr/>
          <p:nvPr userDrawn="1"/>
        </p:nvSpPr>
        <p:spPr>
          <a:xfrm>
            <a:off x="6658428" y="2006486"/>
            <a:ext cx="1524000" cy="1524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DCE4B0-6153-5A75-A2E2-55CF7755E428}"/>
              </a:ext>
            </a:extLst>
          </p:cNvPr>
          <p:cNvSpPr/>
          <p:nvPr userDrawn="1"/>
        </p:nvSpPr>
        <p:spPr>
          <a:xfrm>
            <a:off x="9303657" y="2006486"/>
            <a:ext cx="1524000" cy="1524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B1CEEF-E349-3093-19A7-1AB9669B3EFA}"/>
              </a:ext>
            </a:extLst>
          </p:cNvPr>
          <p:cNvSpPr/>
          <p:nvPr userDrawn="1"/>
        </p:nvSpPr>
        <p:spPr>
          <a:xfrm>
            <a:off x="2051955" y="3760651"/>
            <a:ext cx="156030" cy="1560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A760CD3-DB00-7600-32E5-E262D340283E}"/>
              </a:ext>
            </a:extLst>
          </p:cNvPr>
          <p:cNvSpPr/>
          <p:nvPr userDrawn="1"/>
        </p:nvSpPr>
        <p:spPr>
          <a:xfrm>
            <a:off x="4693555" y="3760651"/>
            <a:ext cx="156030" cy="1560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53843C-26EB-B31C-625B-AA60CE49FC69}"/>
              </a:ext>
            </a:extLst>
          </p:cNvPr>
          <p:cNvSpPr/>
          <p:nvPr userDrawn="1"/>
        </p:nvSpPr>
        <p:spPr>
          <a:xfrm>
            <a:off x="7341131" y="3768269"/>
            <a:ext cx="156030" cy="1560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C2211B2-7A8A-3198-24C4-2F10324F561C}"/>
              </a:ext>
            </a:extLst>
          </p:cNvPr>
          <p:cNvSpPr/>
          <p:nvPr userDrawn="1"/>
        </p:nvSpPr>
        <p:spPr>
          <a:xfrm>
            <a:off x="9988707" y="3766034"/>
            <a:ext cx="156030" cy="1560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84A32AA-CF26-1FD7-D25F-BD31CB3B5AA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28775" y="2327955"/>
            <a:ext cx="992188" cy="881062"/>
          </a:xfrm>
        </p:spPr>
        <p:txBody>
          <a:bodyPr>
            <a:normAutofit/>
          </a:bodyPr>
          <a:lstStyle>
            <a:lvl2pPr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Content Placeholder 15">
            <a:extLst>
              <a:ext uri="{FF2B5EF4-FFF2-40B4-BE49-F238E27FC236}">
                <a16:creationId xmlns:a16="http://schemas.microsoft.com/office/drawing/2014/main" id="{85712B1A-D1BB-7CD3-397E-186352F804D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82765" y="2327955"/>
            <a:ext cx="992188" cy="881062"/>
          </a:xfrm>
        </p:spPr>
        <p:txBody>
          <a:bodyPr>
            <a:normAutofit/>
          </a:bodyPr>
          <a:lstStyle>
            <a:lvl2pPr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1B4E2B9C-8B95-C50A-A09C-611CDA80FA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4453" y="2327955"/>
            <a:ext cx="992188" cy="881062"/>
          </a:xfrm>
        </p:spPr>
        <p:txBody>
          <a:bodyPr>
            <a:normAutofit/>
          </a:bodyPr>
          <a:lstStyle>
            <a:lvl2pPr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03583639-044E-1087-C419-DFAE820358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568443" y="2327955"/>
            <a:ext cx="992188" cy="881062"/>
          </a:xfrm>
        </p:spPr>
        <p:txBody>
          <a:bodyPr>
            <a:normAutofit/>
          </a:bodyPr>
          <a:lstStyle>
            <a:lvl2pPr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8FCCF6A1-2A71-DC7C-B912-4AC22332C9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29895" y="4162086"/>
            <a:ext cx="1989947" cy="639324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C982020-E125-B7B1-6FAF-93EEBD2B45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29895" y="4931521"/>
            <a:ext cx="1989947" cy="639324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D7A26552-C3D3-4821-0B1B-A3EE5EEC0C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72224" y="4162086"/>
            <a:ext cx="1989947" cy="639324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38424E39-575A-3952-B3C0-8FF0EFB774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72224" y="4931521"/>
            <a:ext cx="1989947" cy="639324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46781F3F-5731-DCD9-F899-C1698DA272F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29508" y="4162086"/>
            <a:ext cx="1989947" cy="639324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CF233B3B-FE65-2AF7-F27E-F954E2708E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29508" y="4931521"/>
            <a:ext cx="1989947" cy="639324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7A3F9022-833B-827C-98EB-3FE81EADF9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80654" y="4162086"/>
            <a:ext cx="1989947" cy="639324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1C3D9DF0-7DAD-D589-28FD-4B9D59486C1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80654" y="4931521"/>
            <a:ext cx="1989947" cy="639324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3449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72C6DB75-956F-E8D1-3A69-E827023CCC0D}"/>
              </a:ext>
            </a:extLst>
          </p:cNvPr>
          <p:cNvSpPr/>
          <p:nvPr userDrawn="1"/>
        </p:nvSpPr>
        <p:spPr>
          <a:xfrm rot="19968286">
            <a:off x="8199647" y="6447047"/>
            <a:ext cx="821904" cy="821904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EFF0F58-A8F8-0DBE-DDE9-D18F539A50CA}"/>
              </a:ext>
            </a:extLst>
          </p:cNvPr>
          <p:cNvSpPr/>
          <p:nvPr userDrawn="1"/>
        </p:nvSpPr>
        <p:spPr>
          <a:xfrm rot="19968286">
            <a:off x="9920" y="5499554"/>
            <a:ext cx="1020176" cy="1020176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6F809-BDD8-F619-6D6D-A02228F06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659" y="365125"/>
            <a:ext cx="5434913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5A7C9A-65E1-0D72-1BF6-B8B44FC79C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B8EBB0EF-DD48-45E3-9635-741802F2E4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26659" y="1929439"/>
            <a:ext cx="5434914" cy="4174799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2709235-DC8A-37F6-E38B-7F02B108EF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0427" y="365125"/>
            <a:ext cx="5434915" cy="573881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2B19F58-B58B-4A4D-93C7-7BF343ED9B49}"/>
              </a:ext>
            </a:extLst>
          </p:cNvPr>
          <p:cNvSpPr/>
          <p:nvPr userDrawn="1"/>
        </p:nvSpPr>
        <p:spPr>
          <a:xfrm rot="3089614">
            <a:off x="5549484" y="49264"/>
            <a:ext cx="631718" cy="631718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45997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72C6DB75-956F-E8D1-3A69-E827023CCC0D}"/>
              </a:ext>
            </a:extLst>
          </p:cNvPr>
          <p:cNvSpPr/>
          <p:nvPr userDrawn="1"/>
        </p:nvSpPr>
        <p:spPr>
          <a:xfrm rot="19968286">
            <a:off x="5358358" y="3728840"/>
            <a:ext cx="821904" cy="821904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EFF0F58-A8F8-0DBE-DDE9-D18F539A50CA}"/>
              </a:ext>
            </a:extLst>
          </p:cNvPr>
          <p:cNvSpPr/>
          <p:nvPr userDrawn="1"/>
        </p:nvSpPr>
        <p:spPr>
          <a:xfrm rot="19968286">
            <a:off x="5992687" y="978736"/>
            <a:ext cx="1020176" cy="1020176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6F809-BDD8-F619-6D6D-A02228F06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659" y="365125"/>
            <a:ext cx="5434913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5A7C9A-65E1-0D72-1BF6-B8B44FC79C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B8EBB0EF-DD48-45E3-9635-741802F2E4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26659" y="1929439"/>
            <a:ext cx="5434914" cy="4174799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2709235-DC8A-37F6-E38B-7F02B108EF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0427" y="365125"/>
            <a:ext cx="5434915" cy="573881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2B19F58-B58B-4A4D-93C7-7BF343ED9B49}"/>
              </a:ext>
            </a:extLst>
          </p:cNvPr>
          <p:cNvSpPr/>
          <p:nvPr userDrawn="1"/>
        </p:nvSpPr>
        <p:spPr>
          <a:xfrm rot="3089614">
            <a:off x="10875463" y="5794455"/>
            <a:ext cx="631718" cy="631718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33689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72C6DB75-956F-E8D1-3A69-E827023CCC0D}"/>
              </a:ext>
            </a:extLst>
          </p:cNvPr>
          <p:cNvSpPr/>
          <p:nvPr userDrawn="1"/>
        </p:nvSpPr>
        <p:spPr>
          <a:xfrm rot="19968286">
            <a:off x="4521920" y="5692986"/>
            <a:ext cx="821904" cy="821904"/>
          </a:xfrm>
          <a:prstGeom prst="ellipse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EFF0F58-A8F8-0DBE-DDE9-D18F539A50CA}"/>
              </a:ext>
            </a:extLst>
          </p:cNvPr>
          <p:cNvSpPr/>
          <p:nvPr userDrawn="1"/>
        </p:nvSpPr>
        <p:spPr>
          <a:xfrm rot="19968286">
            <a:off x="-310319" y="-144963"/>
            <a:ext cx="1020176" cy="1020176"/>
          </a:xfrm>
          <a:prstGeom prst="ellipse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6F809-BDD8-F619-6D6D-A02228F06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659" y="365125"/>
            <a:ext cx="5434913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5A7C9A-65E1-0D72-1BF6-B8B44FC79C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B8EBB0EF-DD48-45E3-9635-741802F2E4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26659" y="1929439"/>
            <a:ext cx="5434914" cy="4174799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2709235-DC8A-37F6-E38B-7F02B108EF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0427" y="365125"/>
            <a:ext cx="5434915" cy="573881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2B19F58-B58B-4A4D-93C7-7BF343ED9B49}"/>
              </a:ext>
            </a:extLst>
          </p:cNvPr>
          <p:cNvSpPr/>
          <p:nvPr userDrawn="1"/>
        </p:nvSpPr>
        <p:spPr>
          <a:xfrm rot="3089614">
            <a:off x="8164348" y="6484317"/>
            <a:ext cx="631718" cy="631718"/>
          </a:xfrm>
          <a:prstGeom prst="ellipse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41092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DE8C9B05-DFE9-4570-C77D-5D92E089DB33}"/>
              </a:ext>
            </a:extLst>
          </p:cNvPr>
          <p:cNvSpPr/>
          <p:nvPr userDrawn="1"/>
        </p:nvSpPr>
        <p:spPr>
          <a:xfrm rot="19968286">
            <a:off x="35281" y="2495950"/>
            <a:ext cx="691440" cy="691440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FF69DE1-56F2-63B8-B4B1-5588024E85CF}"/>
              </a:ext>
            </a:extLst>
          </p:cNvPr>
          <p:cNvSpPr/>
          <p:nvPr userDrawn="1"/>
        </p:nvSpPr>
        <p:spPr>
          <a:xfrm rot="7678515">
            <a:off x="4448040" y="129952"/>
            <a:ext cx="470344" cy="470344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6B29A8-9F0F-7028-2AFE-7A7D69479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060" y="365125"/>
            <a:ext cx="3919152" cy="1843503"/>
          </a:xfrm>
        </p:spPr>
        <p:txBody>
          <a:bodyPr anchor="b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AA2F68-1996-EEB8-BC0E-5FD995744E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C80BC475-70AA-0D0E-6649-B4C59B18F8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11346" y="934738"/>
            <a:ext cx="2743201" cy="1273890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F69229B5-2109-A1C6-9C53-636DB83A5B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84740" y="934738"/>
            <a:ext cx="2743201" cy="1273890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3E2402C-01DF-833B-3434-4BFC98F11B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1001" y="2841669"/>
            <a:ext cx="2731229" cy="273122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CF8584-BC80-7EB8-6C4F-54277C5F10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09550" y="2841669"/>
            <a:ext cx="2731229" cy="273122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B1EDDBED-C190-4CAF-6EC2-849C9EF34C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38099" y="2841669"/>
            <a:ext cx="2731229" cy="273122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E49FBA69-7352-061E-7132-32846B50AA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66648" y="2841669"/>
            <a:ext cx="2731229" cy="273122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F146DB-1F9D-360D-861C-B8BEB0577FB1}"/>
              </a:ext>
            </a:extLst>
          </p:cNvPr>
          <p:cNvSpPr/>
          <p:nvPr userDrawn="1"/>
        </p:nvSpPr>
        <p:spPr>
          <a:xfrm rot="7678515">
            <a:off x="2722265" y="6342927"/>
            <a:ext cx="845992" cy="845992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7CDC25F-1637-0267-D2F4-145339192010}"/>
              </a:ext>
            </a:extLst>
          </p:cNvPr>
          <p:cNvSpPr/>
          <p:nvPr userDrawn="1"/>
        </p:nvSpPr>
        <p:spPr>
          <a:xfrm rot="7678515">
            <a:off x="8819348" y="5162967"/>
            <a:ext cx="667048" cy="667048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78125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DE8C9B05-DFE9-4570-C77D-5D92E089DB33}"/>
              </a:ext>
            </a:extLst>
          </p:cNvPr>
          <p:cNvSpPr/>
          <p:nvPr userDrawn="1"/>
        </p:nvSpPr>
        <p:spPr>
          <a:xfrm rot="19968286">
            <a:off x="-345720" y="6644501"/>
            <a:ext cx="691440" cy="691440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FF69DE1-56F2-63B8-B4B1-5588024E85CF}"/>
              </a:ext>
            </a:extLst>
          </p:cNvPr>
          <p:cNvSpPr/>
          <p:nvPr userDrawn="1"/>
        </p:nvSpPr>
        <p:spPr>
          <a:xfrm rot="7678515">
            <a:off x="5805607" y="5399365"/>
            <a:ext cx="470344" cy="470344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6B29A8-9F0F-7028-2AFE-7A7D69479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060" y="365125"/>
            <a:ext cx="3919152" cy="1843503"/>
          </a:xfrm>
        </p:spPr>
        <p:txBody>
          <a:bodyPr anchor="b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AA2F68-1996-EEB8-BC0E-5FD995744E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C80BC475-70AA-0D0E-6649-B4C59B18F8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11346" y="934738"/>
            <a:ext cx="2743201" cy="1273890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F69229B5-2109-A1C6-9C53-636DB83A5B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84740" y="934738"/>
            <a:ext cx="2743201" cy="1273890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3E2402C-01DF-833B-3434-4BFC98F11B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1001" y="2841669"/>
            <a:ext cx="2731229" cy="273122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CF8584-BC80-7EB8-6C4F-54277C5F10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09550" y="2841669"/>
            <a:ext cx="2731229" cy="273122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B1EDDBED-C190-4CAF-6EC2-849C9EF34C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38099" y="2841669"/>
            <a:ext cx="2731229" cy="273122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E49FBA69-7352-061E-7132-32846B50AA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66648" y="2841669"/>
            <a:ext cx="2731229" cy="273122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F146DB-1F9D-360D-861C-B8BEB0577FB1}"/>
              </a:ext>
            </a:extLst>
          </p:cNvPr>
          <p:cNvSpPr/>
          <p:nvPr userDrawn="1"/>
        </p:nvSpPr>
        <p:spPr>
          <a:xfrm rot="7678515">
            <a:off x="341063" y="-57871"/>
            <a:ext cx="845992" cy="84599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7CDC25F-1637-0267-D2F4-145339192010}"/>
              </a:ext>
            </a:extLst>
          </p:cNvPr>
          <p:cNvSpPr/>
          <p:nvPr userDrawn="1"/>
        </p:nvSpPr>
        <p:spPr>
          <a:xfrm rot="7678515">
            <a:off x="8364992" y="499734"/>
            <a:ext cx="667048" cy="667048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82530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DE8C9B05-DFE9-4570-C77D-5D92E089DB33}"/>
              </a:ext>
            </a:extLst>
          </p:cNvPr>
          <p:cNvSpPr/>
          <p:nvPr userDrawn="1"/>
        </p:nvSpPr>
        <p:spPr>
          <a:xfrm rot="19968286">
            <a:off x="1976581" y="5288818"/>
            <a:ext cx="691440" cy="691440"/>
          </a:xfrm>
          <a:prstGeom prst="ellipse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FF69DE1-56F2-63B8-B4B1-5588024E85CF}"/>
              </a:ext>
            </a:extLst>
          </p:cNvPr>
          <p:cNvSpPr/>
          <p:nvPr userDrawn="1"/>
        </p:nvSpPr>
        <p:spPr>
          <a:xfrm rot="7678515">
            <a:off x="5805607" y="5399365"/>
            <a:ext cx="470344" cy="470344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6B29A8-9F0F-7028-2AFE-7A7D69479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060" y="365125"/>
            <a:ext cx="3919152" cy="1843503"/>
          </a:xfrm>
        </p:spPr>
        <p:txBody>
          <a:bodyPr anchor="b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AA2F68-1996-EEB8-BC0E-5FD995744E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C80BC475-70AA-0D0E-6649-B4C59B18F8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11346" y="934738"/>
            <a:ext cx="2743201" cy="1273890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F69229B5-2109-A1C6-9C53-636DB83A5B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84740" y="934738"/>
            <a:ext cx="2743201" cy="1273890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3E2402C-01DF-833B-3434-4BFC98F11B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1001" y="2841669"/>
            <a:ext cx="2731229" cy="273122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CF8584-BC80-7EB8-6C4F-54277C5F10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09550" y="2841669"/>
            <a:ext cx="2731229" cy="273122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B1EDDBED-C190-4CAF-6EC2-849C9EF34C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38099" y="2841669"/>
            <a:ext cx="2731229" cy="273122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E49FBA69-7352-061E-7132-32846B50AA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66648" y="2841669"/>
            <a:ext cx="2731229" cy="273122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F146DB-1F9D-360D-861C-B8BEB0577FB1}"/>
              </a:ext>
            </a:extLst>
          </p:cNvPr>
          <p:cNvSpPr/>
          <p:nvPr userDrawn="1"/>
        </p:nvSpPr>
        <p:spPr>
          <a:xfrm rot="7678515">
            <a:off x="7631551" y="6488215"/>
            <a:ext cx="845992" cy="845992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7CDC25F-1637-0267-D2F4-145339192010}"/>
              </a:ext>
            </a:extLst>
          </p:cNvPr>
          <p:cNvSpPr/>
          <p:nvPr userDrawn="1"/>
        </p:nvSpPr>
        <p:spPr>
          <a:xfrm rot="7678515">
            <a:off x="8833123" y="3012698"/>
            <a:ext cx="667048" cy="667048"/>
          </a:xfrm>
          <a:prstGeom prst="ellipse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243039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69820A2-034F-CB73-8C5B-50936E630E49}"/>
              </a:ext>
            </a:extLst>
          </p:cNvPr>
          <p:cNvSpPr/>
          <p:nvPr userDrawn="1"/>
        </p:nvSpPr>
        <p:spPr>
          <a:xfrm rot="19968286">
            <a:off x="7301275" y="5922296"/>
            <a:ext cx="868110" cy="868110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8FFA8DF-F25D-806D-44D9-6EEDCC21F73B}"/>
              </a:ext>
            </a:extLst>
          </p:cNvPr>
          <p:cNvSpPr/>
          <p:nvPr userDrawn="1"/>
        </p:nvSpPr>
        <p:spPr>
          <a:xfrm rot="19968286">
            <a:off x="11749707" y="139334"/>
            <a:ext cx="868110" cy="868110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BB6509-D0B5-82F5-F5B4-F550EFCDA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330" y="617838"/>
            <a:ext cx="4456670" cy="165361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EF9543-B5BB-D809-D921-5F9C14A09F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AD5D7E2C-DE9A-12A0-6905-52A5243143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53865" y="2476140"/>
            <a:ext cx="4438136" cy="346746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61B0DDB-DF34-353E-62DA-651C0BEEC7D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57043" y="628008"/>
            <a:ext cx="3744912" cy="5326062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BE6B2F6F-38F6-91EF-5035-1E8A4F4EAC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4762" y="615651"/>
            <a:ext cx="3744912" cy="5326062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274CFC-5EA9-E9C5-FE82-A678FB447DC1}"/>
              </a:ext>
            </a:extLst>
          </p:cNvPr>
          <p:cNvSpPr/>
          <p:nvPr userDrawn="1"/>
        </p:nvSpPr>
        <p:spPr>
          <a:xfrm rot="19968286">
            <a:off x="-552036" y="149310"/>
            <a:ext cx="1104069" cy="1104069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258240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69820A2-034F-CB73-8C5B-50936E630E49}"/>
              </a:ext>
            </a:extLst>
          </p:cNvPr>
          <p:cNvSpPr/>
          <p:nvPr userDrawn="1"/>
        </p:nvSpPr>
        <p:spPr>
          <a:xfrm rot="19968286">
            <a:off x="7256005" y="1967242"/>
            <a:ext cx="868110" cy="868110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8FFA8DF-F25D-806D-44D9-6EEDCC21F73B}"/>
              </a:ext>
            </a:extLst>
          </p:cNvPr>
          <p:cNvSpPr/>
          <p:nvPr userDrawn="1"/>
        </p:nvSpPr>
        <p:spPr>
          <a:xfrm rot="19968286">
            <a:off x="9780561" y="6460981"/>
            <a:ext cx="868110" cy="86811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BB6509-D0B5-82F5-F5B4-F550EFCDA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330" y="617838"/>
            <a:ext cx="4456670" cy="165361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EF9543-B5BB-D809-D921-5F9C14A09F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AD5D7E2C-DE9A-12A0-6905-52A5243143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53865" y="2476140"/>
            <a:ext cx="4438136" cy="346746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61B0DDB-DF34-353E-62DA-651C0BEEC7D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57043" y="628008"/>
            <a:ext cx="3744912" cy="5326062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BE6B2F6F-38F6-91EF-5035-1E8A4F4EAC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4762" y="615651"/>
            <a:ext cx="3744912" cy="5326062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274CFC-5EA9-E9C5-FE82-A678FB447DC1}"/>
              </a:ext>
            </a:extLst>
          </p:cNvPr>
          <p:cNvSpPr/>
          <p:nvPr userDrawn="1"/>
        </p:nvSpPr>
        <p:spPr>
          <a:xfrm rot="19968286">
            <a:off x="2753098" y="5562663"/>
            <a:ext cx="1104069" cy="1104069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761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69E1A47E-648B-6D31-EE26-898EDF1FFB8C}"/>
              </a:ext>
            </a:extLst>
          </p:cNvPr>
          <p:cNvSpPr/>
          <p:nvPr userDrawn="1"/>
        </p:nvSpPr>
        <p:spPr>
          <a:xfrm>
            <a:off x="50530" y="5735637"/>
            <a:ext cx="2531040" cy="25310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57AD66-9D20-A1F1-8701-A3062AAF8F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ruculenta" pitchFamily="2" charset="77"/>
                <a:ea typeface="Truculenta" pitchFamily="2" charset="77"/>
                <a:cs typeface="Truculenta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54C49E-92D7-8A6F-B7C6-A6A9F7129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11367-6C93-571B-BE0A-9FE9073C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C6EE62-0F00-39A2-FF76-A96EE1341958}"/>
              </a:ext>
            </a:extLst>
          </p:cNvPr>
          <p:cNvCxnSpPr>
            <a:cxnSpLocks/>
          </p:cNvCxnSpPr>
          <p:nvPr userDrawn="1"/>
        </p:nvCxnSpPr>
        <p:spPr>
          <a:xfrm>
            <a:off x="-1617671" y="6803607"/>
            <a:ext cx="36576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4BE69B-341A-D7F0-BED7-1E21A5E850EF}"/>
              </a:ext>
            </a:extLst>
          </p:cNvPr>
          <p:cNvCxnSpPr>
            <a:cxnSpLocks/>
          </p:cNvCxnSpPr>
          <p:nvPr userDrawn="1"/>
        </p:nvCxnSpPr>
        <p:spPr>
          <a:xfrm>
            <a:off x="1692599" y="6688875"/>
            <a:ext cx="36576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1E9329-6AA0-4C4D-BC5E-88752F36BAD3}"/>
              </a:ext>
            </a:extLst>
          </p:cNvPr>
          <p:cNvCxnSpPr>
            <a:cxnSpLocks/>
          </p:cNvCxnSpPr>
          <p:nvPr userDrawn="1"/>
        </p:nvCxnSpPr>
        <p:spPr>
          <a:xfrm>
            <a:off x="-2656117" y="6688875"/>
            <a:ext cx="36576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 descr="A white circle with dots&#10;&#10;Description automatically generated">
            <a:extLst>
              <a:ext uri="{FF2B5EF4-FFF2-40B4-BE49-F238E27FC236}">
                <a16:creationId xmlns:a16="http://schemas.microsoft.com/office/drawing/2014/main" id="{B2A0F138-728E-1432-FE26-3D52DB6C9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 rot="2710666">
            <a:off x="10697418" y="-472115"/>
            <a:ext cx="2989162" cy="2989162"/>
          </a:xfrm>
          <a:prstGeom prst="rect">
            <a:avLst/>
          </a:prstGeom>
        </p:spPr>
      </p:pic>
      <p:pic>
        <p:nvPicPr>
          <p:cNvPr id="16" name="Picture 15" descr="A purple and black logo&#10;&#10;Description automatically generated">
            <a:extLst>
              <a:ext uri="{FF2B5EF4-FFF2-40B4-BE49-F238E27FC236}">
                <a16:creationId xmlns:a16="http://schemas.microsoft.com/office/drawing/2014/main" id="{986BE10E-7762-0245-D319-E22382EC8B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388948"/>
            <a:ext cx="955700" cy="29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43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69820A2-034F-CB73-8C5B-50936E630E49}"/>
              </a:ext>
            </a:extLst>
          </p:cNvPr>
          <p:cNvSpPr/>
          <p:nvPr userDrawn="1"/>
        </p:nvSpPr>
        <p:spPr>
          <a:xfrm rot="19968286">
            <a:off x="3731792" y="5702975"/>
            <a:ext cx="868110" cy="868110"/>
          </a:xfrm>
          <a:prstGeom prst="ellipse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8FFA8DF-F25D-806D-44D9-6EEDCC21F73B}"/>
              </a:ext>
            </a:extLst>
          </p:cNvPr>
          <p:cNvSpPr/>
          <p:nvPr userDrawn="1"/>
        </p:nvSpPr>
        <p:spPr>
          <a:xfrm rot="19968286">
            <a:off x="7301274" y="311016"/>
            <a:ext cx="868110" cy="868110"/>
          </a:xfrm>
          <a:prstGeom prst="ellipse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BB6509-D0B5-82F5-F5B4-F550EFCDA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330" y="617838"/>
            <a:ext cx="4456670" cy="165361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EF9543-B5BB-D809-D921-5F9C14A09F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AD5D7E2C-DE9A-12A0-6905-52A5243143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53865" y="2476140"/>
            <a:ext cx="4438136" cy="346746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61B0DDB-DF34-353E-62DA-651C0BEEC7D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57043" y="628008"/>
            <a:ext cx="3744912" cy="5326062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BE6B2F6F-38F6-91EF-5035-1E8A4F4EAC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4762" y="615651"/>
            <a:ext cx="3744912" cy="5326062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274CFC-5EA9-E9C5-FE82-A678FB447DC1}"/>
              </a:ext>
            </a:extLst>
          </p:cNvPr>
          <p:cNvSpPr/>
          <p:nvPr userDrawn="1"/>
        </p:nvSpPr>
        <p:spPr>
          <a:xfrm rot="19968286">
            <a:off x="6303510" y="5126116"/>
            <a:ext cx="1104069" cy="1104069"/>
          </a:xfrm>
          <a:prstGeom prst="ellipse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741416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68526622-D240-4C4F-8CB4-A6B4347D187E}"/>
              </a:ext>
            </a:extLst>
          </p:cNvPr>
          <p:cNvSpPr/>
          <p:nvPr userDrawn="1"/>
        </p:nvSpPr>
        <p:spPr>
          <a:xfrm rot="1342736">
            <a:off x="1425678" y="6499540"/>
            <a:ext cx="691440" cy="691440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505A03-4D2F-9BD8-5DA7-F0549B0B1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910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AED806-0406-F5CE-E808-070DBC26B2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F64F0CCC-512A-DE18-572F-B92F4D5A82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1410" y="950081"/>
            <a:ext cx="5832389" cy="74060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E23F6B8-3B82-72F8-B84F-3A6AA851CF1C}"/>
              </a:ext>
            </a:extLst>
          </p:cNvPr>
          <p:cNvSpPr/>
          <p:nvPr userDrawn="1"/>
        </p:nvSpPr>
        <p:spPr>
          <a:xfrm>
            <a:off x="593271" y="2472746"/>
            <a:ext cx="11005457" cy="310154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27000" dist="25400" dir="5400000" sx="101000" sy="101000" algn="t" rotWithShape="0">
              <a:schemeClr val="tx2">
                <a:alpha val="30000"/>
              </a:scheme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0666FAA0-9809-013F-8823-2F50BFC80E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24099" y="2876890"/>
            <a:ext cx="3408405" cy="229325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819E2705-A03F-A635-C456-69E50A0557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06397" y="2876890"/>
            <a:ext cx="3408405" cy="229325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7E1624-0AD0-69BD-57F5-3B2B0513AE95}"/>
              </a:ext>
            </a:extLst>
          </p:cNvPr>
          <p:cNvSpPr/>
          <p:nvPr userDrawn="1"/>
        </p:nvSpPr>
        <p:spPr>
          <a:xfrm rot="1342736">
            <a:off x="325927" y="2248815"/>
            <a:ext cx="691440" cy="691440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029D25-3D6F-1CB4-70BF-8FEC674DDC1C}"/>
              </a:ext>
            </a:extLst>
          </p:cNvPr>
          <p:cNvSpPr/>
          <p:nvPr userDrawn="1"/>
        </p:nvSpPr>
        <p:spPr>
          <a:xfrm rot="19643681">
            <a:off x="5426003" y="-378950"/>
            <a:ext cx="1018743" cy="1018743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488030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68526622-D240-4C4F-8CB4-A6B4347D187E}"/>
              </a:ext>
            </a:extLst>
          </p:cNvPr>
          <p:cNvSpPr/>
          <p:nvPr userDrawn="1"/>
        </p:nvSpPr>
        <p:spPr>
          <a:xfrm rot="1342736">
            <a:off x="11008078" y="604360"/>
            <a:ext cx="691440" cy="69144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505A03-4D2F-9BD8-5DA7-F0549B0B1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910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AED806-0406-F5CE-E808-070DBC26B2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F64F0CCC-512A-DE18-572F-B92F4D5A82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1410" y="950081"/>
            <a:ext cx="5832389" cy="74060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E23F6B8-3B82-72F8-B84F-3A6AA851CF1C}"/>
              </a:ext>
            </a:extLst>
          </p:cNvPr>
          <p:cNvSpPr/>
          <p:nvPr userDrawn="1"/>
        </p:nvSpPr>
        <p:spPr>
          <a:xfrm>
            <a:off x="593271" y="2472746"/>
            <a:ext cx="11005457" cy="310154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27000" dist="25400" dir="5400000" sx="101000" sy="101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0666FAA0-9809-013F-8823-2F50BFC80E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24099" y="2876890"/>
            <a:ext cx="3408405" cy="229325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819E2705-A03F-A635-C456-69E50A0557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06397" y="2876890"/>
            <a:ext cx="3408405" cy="229325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7E1624-0AD0-69BD-57F5-3B2B0513AE95}"/>
              </a:ext>
            </a:extLst>
          </p:cNvPr>
          <p:cNvSpPr/>
          <p:nvPr userDrawn="1"/>
        </p:nvSpPr>
        <p:spPr>
          <a:xfrm rot="1342736">
            <a:off x="1531478" y="4824427"/>
            <a:ext cx="691440" cy="69144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029D25-3D6F-1CB4-70BF-8FEC674DDC1C}"/>
              </a:ext>
            </a:extLst>
          </p:cNvPr>
          <p:cNvSpPr/>
          <p:nvPr userDrawn="1"/>
        </p:nvSpPr>
        <p:spPr>
          <a:xfrm rot="19643681">
            <a:off x="7928232" y="6348629"/>
            <a:ext cx="1018743" cy="1018743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33547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68526622-D240-4C4F-8CB4-A6B4347D187E}"/>
              </a:ext>
            </a:extLst>
          </p:cNvPr>
          <p:cNvSpPr/>
          <p:nvPr userDrawn="1"/>
        </p:nvSpPr>
        <p:spPr>
          <a:xfrm rot="1342736">
            <a:off x="4683479" y="1389297"/>
            <a:ext cx="691440" cy="69144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505A03-4D2F-9BD8-5DA7-F0549B0B1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910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AED806-0406-F5CE-E808-070DBC26B2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F64F0CCC-512A-DE18-572F-B92F4D5A82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1410" y="950081"/>
            <a:ext cx="5832389" cy="74060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E23F6B8-3B82-72F8-B84F-3A6AA851CF1C}"/>
              </a:ext>
            </a:extLst>
          </p:cNvPr>
          <p:cNvSpPr/>
          <p:nvPr userDrawn="1"/>
        </p:nvSpPr>
        <p:spPr>
          <a:xfrm>
            <a:off x="593271" y="2472746"/>
            <a:ext cx="11005457" cy="310154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27000" dist="25400" dir="5400000" sx="101000" sy="101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0666FAA0-9809-013F-8823-2F50BFC80E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24099" y="2876890"/>
            <a:ext cx="3408405" cy="229325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819E2705-A03F-A635-C456-69E50A0557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06397" y="2876890"/>
            <a:ext cx="3408405" cy="229325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7E1624-0AD0-69BD-57F5-3B2B0513AE95}"/>
              </a:ext>
            </a:extLst>
          </p:cNvPr>
          <p:cNvSpPr/>
          <p:nvPr userDrawn="1"/>
        </p:nvSpPr>
        <p:spPr>
          <a:xfrm rot="1342736">
            <a:off x="4986784" y="2578334"/>
            <a:ext cx="691440" cy="691440"/>
          </a:xfrm>
          <a:prstGeom prst="ellipse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029D25-3D6F-1CB4-70BF-8FEC674DDC1C}"/>
              </a:ext>
            </a:extLst>
          </p:cNvPr>
          <p:cNvSpPr/>
          <p:nvPr userDrawn="1"/>
        </p:nvSpPr>
        <p:spPr>
          <a:xfrm rot="19643681">
            <a:off x="9101861" y="-372847"/>
            <a:ext cx="1018743" cy="1018743"/>
          </a:xfrm>
          <a:prstGeom prst="ellipse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768015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2F5AB9B-EB5D-66B5-AB2E-C9E1E82BDCCE}"/>
              </a:ext>
            </a:extLst>
          </p:cNvPr>
          <p:cNvSpPr/>
          <p:nvPr userDrawn="1"/>
        </p:nvSpPr>
        <p:spPr>
          <a:xfrm rot="19968286">
            <a:off x="304192" y="1666702"/>
            <a:ext cx="1068016" cy="1068016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270F68-6965-A1B0-949A-8C9AF986D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AD89F8-1BD5-3020-1E95-F6B6838B54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43C1C526-5CFF-055A-E8F6-ACA2325A83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072066"/>
            <a:ext cx="10515600" cy="350580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E164A60-E0E0-5039-0219-B4EA8729B1D4}"/>
              </a:ext>
            </a:extLst>
          </p:cNvPr>
          <p:cNvSpPr/>
          <p:nvPr userDrawn="1"/>
        </p:nvSpPr>
        <p:spPr>
          <a:xfrm rot="1717167">
            <a:off x="8097474" y="5995483"/>
            <a:ext cx="649477" cy="649477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561571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2E164A60-E0E0-5039-0219-B4EA8729B1D4}"/>
              </a:ext>
            </a:extLst>
          </p:cNvPr>
          <p:cNvSpPr/>
          <p:nvPr userDrawn="1"/>
        </p:nvSpPr>
        <p:spPr>
          <a:xfrm rot="1717167">
            <a:off x="6765980" y="873973"/>
            <a:ext cx="649477" cy="649477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2F5AB9B-EB5D-66B5-AB2E-C9E1E82BDCCE}"/>
              </a:ext>
            </a:extLst>
          </p:cNvPr>
          <p:cNvSpPr/>
          <p:nvPr userDrawn="1"/>
        </p:nvSpPr>
        <p:spPr>
          <a:xfrm rot="19968286">
            <a:off x="10819792" y="5043863"/>
            <a:ext cx="1068016" cy="1068016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270F68-6965-A1B0-949A-8C9AF986D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AD89F8-1BD5-3020-1E95-F6B6838B54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43C1C526-5CFF-055A-E8F6-ACA2325A83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072066"/>
            <a:ext cx="10515600" cy="350580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53651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2E164A60-E0E0-5039-0219-B4EA8729B1D4}"/>
              </a:ext>
            </a:extLst>
          </p:cNvPr>
          <p:cNvSpPr/>
          <p:nvPr userDrawn="1"/>
        </p:nvSpPr>
        <p:spPr>
          <a:xfrm rot="1717167">
            <a:off x="513461" y="1486954"/>
            <a:ext cx="649477" cy="649477"/>
          </a:xfrm>
          <a:prstGeom prst="ellipse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2F5AB9B-EB5D-66B5-AB2E-C9E1E82BDCCE}"/>
              </a:ext>
            </a:extLst>
          </p:cNvPr>
          <p:cNvSpPr/>
          <p:nvPr userDrawn="1"/>
        </p:nvSpPr>
        <p:spPr>
          <a:xfrm rot="19968286">
            <a:off x="7716352" y="6004903"/>
            <a:ext cx="1068016" cy="1068016"/>
          </a:xfrm>
          <a:prstGeom prst="ellipse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270F68-6965-A1B0-949A-8C9AF986D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AD89F8-1BD5-3020-1E95-F6B6838B54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43C1C526-5CFF-055A-E8F6-ACA2325A83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072066"/>
            <a:ext cx="10515600" cy="350580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34180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F96AE7E3-8B43-EEC8-19D9-80B46A4DCC7B}"/>
              </a:ext>
            </a:extLst>
          </p:cNvPr>
          <p:cNvSpPr/>
          <p:nvPr userDrawn="1"/>
        </p:nvSpPr>
        <p:spPr>
          <a:xfrm rot="19968286">
            <a:off x="6695573" y="879463"/>
            <a:ext cx="691440" cy="691440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B218D-B97A-4B24-A6FC-FD87DC6B9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7863DD-FCE6-FEB3-CE9D-BC5072AFF3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EC0239BC-2D3F-665B-E316-5DEFA159E82F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838200" y="2154012"/>
            <a:ext cx="10515600" cy="3643312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31965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F96AE7E3-8B43-EEC8-19D9-80B46A4DCC7B}"/>
              </a:ext>
            </a:extLst>
          </p:cNvPr>
          <p:cNvSpPr/>
          <p:nvPr userDrawn="1"/>
        </p:nvSpPr>
        <p:spPr>
          <a:xfrm rot="19968286">
            <a:off x="615614" y="1810473"/>
            <a:ext cx="691440" cy="69144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B218D-B97A-4B24-A6FC-FD87DC6B9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7863DD-FCE6-FEB3-CE9D-BC5072AFF3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EC0239BC-2D3F-665B-E316-5DEFA159E82F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838200" y="2154012"/>
            <a:ext cx="10515600" cy="3643312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565801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F96AE7E3-8B43-EEC8-19D9-80B46A4DCC7B}"/>
              </a:ext>
            </a:extLst>
          </p:cNvPr>
          <p:cNvSpPr/>
          <p:nvPr userDrawn="1"/>
        </p:nvSpPr>
        <p:spPr>
          <a:xfrm rot="19968286">
            <a:off x="10882563" y="6193192"/>
            <a:ext cx="691440" cy="691440"/>
          </a:xfrm>
          <a:prstGeom prst="ellipse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B218D-B97A-4B24-A6FC-FD87DC6B9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7863DD-FCE6-FEB3-CE9D-BC5072AFF3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EC0239BC-2D3F-665B-E316-5DEFA159E82F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838200" y="2154012"/>
            <a:ext cx="10515600" cy="3643312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27936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purple circle with dots&#10;&#10;Description automatically generated">
            <a:extLst>
              <a:ext uri="{FF2B5EF4-FFF2-40B4-BE49-F238E27FC236}">
                <a16:creationId xmlns:a16="http://schemas.microsoft.com/office/drawing/2014/main" id="{8D6D4AD3-380B-5EA1-41FD-26D04A0AE1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 rot="10800000">
            <a:off x="10477500" y="5006975"/>
            <a:ext cx="3429000" cy="3429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834B6C-768F-D446-AFD2-0EE2BAA581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Content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4014CB-A314-EE42-5C8A-F7E0B9F1B9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9A299D-9463-5773-35DA-6A57FD755D47}"/>
              </a:ext>
            </a:extLst>
          </p:cNvPr>
          <p:cNvSpPr/>
          <p:nvPr userDrawn="1"/>
        </p:nvSpPr>
        <p:spPr>
          <a:xfrm rot="2265040">
            <a:off x="356571" y="2544006"/>
            <a:ext cx="1769986" cy="1769986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4EC1F5C-DD91-C468-6144-21F99206EF61}"/>
              </a:ext>
            </a:extLst>
          </p:cNvPr>
          <p:cNvSpPr/>
          <p:nvPr userDrawn="1"/>
        </p:nvSpPr>
        <p:spPr>
          <a:xfrm rot="18943102">
            <a:off x="1661802" y="-767805"/>
            <a:ext cx="1310790" cy="1310790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BBEF0E4-8AF0-CD71-9633-BAAD189CD36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8200" y="1879967"/>
            <a:ext cx="10515600" cy="365601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280947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37D49912-F51B-38A2-A676-E1619F4C100E}"/>
              </a:ext>
            </a:extLst>
          </p:cNvPr>
          <p:cNvSpPr/>
          <p:nvPr userDrawn="1"/>
        </p:nvSpPr>
        <p:spPr>
          <a:xfrm rot="20556358">
            <a:off x="441378" y="1399626"/>
            <a:ext cx="987768" cy="987768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4AF766-7F59-AAD3-9E8A-2CB4574C8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19171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B890C0-A490-72CA-28D7-499DA345CA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D0B04D84-FC73-077B-35E3-EC95AE3C86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1893510"/>
            <a:ext cx="4053114" cy="395574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EF44AC52-D8AA-511B-5D86-657ABFED1570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096000" y="337683"/>
            <a:ext cx="5257799" cy="5484813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304458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37D49912-F51B-38A2-A676-E1619F4C100E}"/>
              </a:ext>
            </a:extLst>
          </p:cNvPr>
          <p:cNvSpPr/>
          <p:nvPr userDrawn="1"/>
        </p:nvSpPr>
        <p:spPr>
          <a:xfrm rot="20556358">
            <a:off x="11079174" y="6227591"/>
            <a:ext cx="987768" cy="987768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4AF766-7F59-AAD3-9E8A-2CB4574C8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19171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B890C0-A490-72CA-28D7-499DA345CA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D0B04D84-FC73-077B-35E3-EC95AE3C86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1893510"/>
            <a:ext cx="4053114" cy="395574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EF44AC52-D8AA-511B-5D86-657ABFED1570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096000" y="337683"/>
            <a:ext cx="5257799" cy="5484813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218029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37D49912-F51B-38A2-A676-E1619F4C100E}"/>
              </a:ext>
            </a:extLst>
          </p:cNvPr>
          <p:cNvSpPr/>
          <p:nvPr userDrawn="1"/>
        </p:nvSpPr>
        <p:spPr>
          <a:xfrm rot="20556358">
            <a:off x="523470" y="84394"/>
            <a:ext cx="987768" cy="987768"/>
          </a:xfrm>
          <a:prstGeom prst="ellipse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4AF766-7F59-AAD3-9E8A-2CB4574C8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19171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B890C0-A490-72CA-28D7-499DA345CA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D0B04D84-FC73-077B-35E3-EC95AE3C86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1893510"/>
            <a:ext cx="4053114" cy="395574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EF44AC52-D8AA-511B-5D86-657ABFED1570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096000" y="337683"/>
            <a:ext cx="5257799" cy="5484813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807053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0ABA3DF-DDA3-EACB-6B47-87983000FBE8}"/>
              </a:ext>
            </a:extLst>
          </p:cNvPr>
          <p:cNvSpPr/>
          <p:nvPr userDrawn="1"/>
        </p:nvSpPr>
        <p:spPr>
          <a:xfrm rot="2273872">
            <a:off x="124994" y="2509410"/>
            <a:ext cx="2849835" cy="2849835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A6F7C-79FC-D7FE-6B38-27EAEA89A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4652"/>
            <a:ext cx="10515600" cy="298869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43F294-70F3-B2EF-7E0E-D907AC3184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6516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0ABA3DF-DDA3-EACB-6B47-87983000FBE8}"/>
              </a:ext>
            </a:extLst>
          </p:cNvPr>
          <p:cNvSpPr/>
          <p:nvPr userDrawn="1"/>
        </p:nvSpPr>
        <p:spPr>
          <a:xfrm rot="2273872">
            <a:off x="-292102" y="1498753"/>
            <a:ext cx="2849835" cy="2849835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A6F7C-79FC-D7FE-6B38-27EAEA89A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4652"/>
            <a:ext cx="10515600" cy="298869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43F294-70F3-B2EF-7E0E-D907AC3184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816437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0ABA3DF-DDA3-EACB-6B47-87983000FBE8}"/>
              </a:ext>
            </a:extLst>
          </p:cNvPr>
          <p:cNvSpPr/>
          <p:nvPr userDrawn="1"/>
        </p:nvSpPr>
        <p:spPr>
          <a:xfrm rot="2273872">
            <a:off x="6140783" y="3114317"/>
            <a:ext cx="2849835" cy="2849835"/>
          </a:xfrm>
          <a:prstGeom prst="ellipse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A6F7C-79FC-D7FE-6B38-27EAEA89A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4652"/>
            <a:ext cx="10515600" cy="298869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43F294-70F3-B2EF-7E0E-D907AC3184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69476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C41F4-3E68-E978-BC6C-B080284331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817" y="152764"/>
            <a:ext cx="11866935" cy="763600"/>
          </a:xfrm>
        </p:spPr>
        <p:txBody>
          <a:bodyPr/>
          <a:lstStyle>
            <a:lvl1pPr>
              <a:defRPr>
                <a:solidFill>
                  <a:srgbClr val="A437FE"/>
                </a:solidFill>
              </a:defRPr>
            </a:lvl1pPr>
          </a:lstStyle>
          <a:p>
            <a:r>
              <a:rPr lang="en-US" dirty="0"/>
              <a:t>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937605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4CB73905-E8CB-029F-946C-419726E1E2C7}"/>
              </a:ext>
            </a:extLst>
          </p:cNvPr>
          <p:cNvSpPr/>
          <p:nvPr userDrawn="1"/>
        </p:nvSpPr>
        <p:spPr>
          <a:xfrm rot="2265040">
            <a:off x="4213275" y="-1133329"/>
            <a:ext cx="1356168" cy="1356168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4EC1F5C-DD91-C468-6144-21F99206EF61}"/>
              </a:ext>
            </a:extLst>
          </p:cNvPr>
          <p:cNvSpPr/>
          <p:nvPr userDrawn="1"/>
        </p:nvSpPr>
        <p:spPr>
          <a:xfrm rot="18943102">
            <a:off x="271400" y="1210029"/>
            <a:ext cx="1310790" cy="131079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9A299D-9463-5773-35DA-6A57FD755D47}"/>
              </a:ext>
            </a:extLst>
          </p:cNvPr>
          <p:cNvSpPr/>
          <p:nvPr userDrawn="1"/>
        </p:nvSpPr>
        <p:spPr>
          <a:xfrm rot="2265040">
            <a:off x="10065442" y="5471357"/>
            <a:ext cx="1769986" cy="1769986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834B6C-768F-D446-AFD2-0EE2BAA581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Content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4014CB-A314-EE42-5C8A-F7E0B9F1B9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BBEF0E4-8AF0-CD71-9633-BAAD189CD36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8200" y="1879967"/>
            <a:ext cx="10515600" cy="365601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05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4CB73905-E8CB-029F-946C-419726E1E2C7}"/>
              </a:ext>
            </a:extLst>
          </p:cNvPr>
          <p:cNvSpPr/>
          <p:nvPr userDrawn="1"/>
        </p:nvSpPr>
        <p:spPr>
          <a:xfrm rot="2265040">
            <a:off x="5417916" y="52981"/>
            <a:ext cx="1356168" cy="1356168"/>
          </a:xfrm>
          <a:prstGeom prst="ellipse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4EC1F5C-DD91-C468-6144-21F99206EF61}"/>
              </a:ext>
            </a:extLst>
          </p:cNvPr>
          <p:cNvSpPr/>
          <p:nvPr userDrawn="1"/>
        </p:nvSpPr>
        <p:spPr>
          <a:xfrm rot="18943102">
            <a:off x="6105685" y="6202605"/>
            <a:ext cx="1310790" cy="1310790"/>
          </a:xfrm>
          <a:prstGeom prst="ellipse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9A299D-9463-5773-35DA-6A57FD755D47}"/>
              </a:ext>
            </a:extLst>
          </p:cNvPr>
          <p:cNvSpPr/>
          <p:nvPr userDrawn="1"/>
        </p:nvSpPr>
        <p:spPr>
          <a:xfrm rot="2265040">
            <a:off x="41802" y="4650986"/>
            <a:ext cx="1769986" cy="1769986"/>
          </a:xfrm>
          <a:prstGeom prst="ellipse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834B6C-768F-D446-AFD2-0EE2BAA581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Content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4014CB-A314-EE42-5C8A-F7E0B9F1B9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BBEF0E4-8AF0-CD71-9633-BAAD189CD36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8200" y="1879967"/>
            <a:ext cx="10515600" cy="365601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37023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4AC0007F-B5D1-8264-42AB-6FA43158937B}"/>
              </a:ext>
            </a:extLst>
          </p:cNvPr>
          <p:cNvSpPr/>
          <p:nvPr userDrawn="1"/>
        </p:nvSpPr>
        <p:spPr>
          <a:xfrm rot="11656078">
            <a:off x="9806685" y="5958013"/>
            <a:ext cx="1161797" cy="1161797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2C9644-0ECF-4FE7-1809-514D6F923A9C}"/>
              </a:ext>
            </a:extLst>
          </p:cNvPr>
          <p:cNvSpPr/>
          <p:nvPr userDrawn="1"/>
        </p:nvSpPr>
        <p:spPr>
          <a:xfrm rot="2265040">
            <a:off x="8967172" y="493097"/>
            <a:ext cx="1769986" cy="1769986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0ACC11E-E265-C507-22DD-047CF3773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9059" y="1177882"/>
            <a:ext cx="4263082" cy="4263082"/>
          </a:xfrm>
          <a:custGeom>
            <a:avLst/>
            <a:gdLst>
              <a:gd name="connsiteX0" fmla="*/ 1328352 w 2656704"/>
              <a:gd name="connsiteY0" fmla="*/ 0 h 2656704"/>
              <a:gd name="connsiteX1" fmla="*/ 2656704 w 2656704"/>
              <a:gd name="connsiteY1" fmla="*/ 1328352 h 2656704"/>
              <a:gd name="connsiteX2" fmla="*/ 1328352 w 2656704"/>
              <a:gd name="connsiteY2" fmla="*/ 2656704 h 2656704"/>
              <a:gd name="connsiteX3" fmla="*/ 0 w 2656704"/>
              <a:gd name="connsiteY3" fmla="*/ 1328352 h 2656704"/>
              <a:gd name="connsiteX4" fmla="*/ 1328352 w 2656704"/>
              <a:gd name="connsiteY4" fmla="*/ 0 h 26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4" h="2656704">
                <a:moveTo>
                  <a:pt x="1328352" y="0"/>
                </a:moveTo>
                <a:cubicBezTo>
                  <a:pt x="2061981" y="0"/>
                  <a:pt x="2656704" y="594723"/>
                  <a:pt x="2656704" y="1328352"/>
                </a:cubicBezTo>
                <a:cubicBezTo>
                  <a:pt x="2656704" y="2061981"/>
                  <a:pt x="2061981" y="2656704"/>
                  <a:pt x="1328352" y="2656704"/>
                </a:cubicBezTo>
                <a:cubicBezTo>
                  <a:pt x="594723" y="2656704"/>
                  <a:pt x="0" y="2061981"/>
                  <a:pt x="0" y="1328352"/>
                </a:cubicBezTo>
                <a:cubicBezTo>
                  <a:pt x="0" y="594723"/>
                  <a:pt x="594723" y="0"/>
                  <a:pt x="13283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08E23E-C35D-351D-0A7B-DFC07916E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94438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0039DA-8A22-2A70-02A0-4FCED89B17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19C1F39-A613-D1A3-137C-89015FEADA81}"/>
              </a:ext>
            </a:extLst>
          </p:cNvPr>
          <p:cNvSpPr/>
          <p:nvPr userDrawn="1"/>
        </p:nvSpPr>
        <p:spPr>
          <a:xfrm rot="11656078">
            <a:off x="6032642" y="3265996"/>
            <a:ext cx="892833" cy="892833"/>
          </a:xfrm>
          <a:prstGeom prst="ellipse">
            <a:avLst/>
          </a:prstGeom>
          <a:gradFill>
            <a:gsLst>
              <a:gs pos="0">
                <a:schemeClr val="tx2">
                  <a:alpha val="20000"/>
                </a:schemeClr>
              </a:gs>
              <a:gs pos="98000">
                <a:schemeClr val="accent3">
                  <a:alpha val="20000"/>
                </a:schemeClr>
              </a:gs>
              <a:gs pos="71000">
                <a:schemeClr val="accent5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D42172B-2E91-2B2C-BD92-B7C36B57B5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2076450"/>
            <a:ext cx="3808413" cy="336391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1055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4AC0007F-B5D1-8264-42AB-6FA43158937B}"/>
              </a:ext>
            </a:extLst>
          </p:cNvPr>
          <p:cNvSpPr/>
          <p:nvPr userDrawn="1"/>
        </p:nvSpPr>
        <p:spPr>
          <a:xfrm rot="11656078">
            <a:off x="381595" y="4703321"/>
            <a:ext cx="1161797" cy="1161797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2C9644-0ECF-4FE7-1809-514D6F923A9C}"/>
              </a:ext>
            </a:extLst>
          </p:cNvPr>
          <p:cNvSpPr/>
          <p:nvPr userDrawn="1"/>
        </p:nvSpPr>
        <p:spPr>
          <a:xfrm rot="2265040">
            <a:off x="9227242" y="3837992"/>
            <a:ext cx="1769986" cy="1769986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0ACC11E-E265-C507-22DD-047CF3773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9059" y="1177882"/>
            <a:ext cx="4263082" cy="4263082"/>
          </a:xfrm>
          <a:custGeom>
            <a:avLst/>
            <a:gdLst>
              <a:gd name="connsiteX0" fmla="*/ 1328352 w 2656704"/>
              <a:gd name="connsiteY0" fmla="*/ 0 h 2656704"/>
              <a:gd name="connsiteX1" fmla="*/ 2656704 w 2656704"/>
              <a:gd name="connsiteY1" fmla="*/ 1328352 h 2656704"/>
              <a:gd name="connsiteX2" fmla="*/ 1328352 w 2656704"/>
              <a:gd name="connsiteY2" fmla="*/ 2656704 h 2656704"/>
              <a:gd name="connsiteX3" fmla="*/ 0 w 2656704"/>
              <a:gd name="connsiteY3" fmla="*/ 1328352 h 2656704"/>
              <a:gd name="connsiteX4" fmla="*/ 1328352 w 2656704"/>
              <a:gd name="connsiteY4" fmla="*/ 0 h 26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4" h="2656704">
                <a:moveTo>
                  <a:pt x="1328352" y="0"/>
                </a:moveTo>
                <a:cubicBezTo>
                  <a:pt x="2061981" y="0"/>
                  <a:pt x="2656704" y="594723"/>
                  <a:pt x="2656704" y="1328352"/>
                </a:cubicBezTo>
                <a:cubicBezTo>
                  <a:pt x="2656704" y="2061981"/>
                  <a:pt x="2061981" y="2656704"/>
                  <a:pt x="1328352" y="2656704"/>
                </a:cubicBezTo>
                <a:cubicBezTo>
                  <a:pt x="594723" y="2656704"/>
                  <a:pt x="0" y="2061981"/>
                  <a:pt x="0" y="1328352"/>
                </a:cubicBezTo>
                <a:cubicBezTo>
                  <a:pt x="0" y="594723"/>
                  <a:pt x="594723" y="0"/>
                  <a:pt x="13283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08E23E-C35D-351D-0A7B-DFC07916E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94438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0039DA-8A22-2A70-02A0-4FCED89B17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19C1F39-A613-D1A3-137C-89015FEADA81}"/>
              </a:ext>
            </a:extLst>
          </p:cNvPr>
          <p:cNvSpPr/>
          <p:nvPr userDrawn="1"/>
        </p:nvSpPr>
        <p:spPr>
          <a:xfrm rot="11656078">
            <a:off x="6470279" y="1087364"/>
            <a:ext cx="892833" cy="892833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D42172B-2E91-2B2C-BD92-B7C36B57B5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2076450"/>
            <a:ext cx="3808413" cy="336391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3195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4AC0007F-B5D1-8264-42AB-6FA43158937B}"/>
              </a:ext>
            </a:extLst>
          </p:cNvPr>
          <p:cNvSpPr/>
          <p:nvPr userDrawn="1"/>
        </p:nvSpPr>
        <p:spPr>
          <a:xfrm rot="11656078">
            <a:off x="5629649" y="5992137"/>
            <a:ext cx="1161797" cy="1161797"/>
          </a:xfrm>
          <a:prstGeom prst="ellipse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2C9644-0ECF-4FE7-1809-514D6F923A9C}"/>
              </a:ext>
            </a:extLst>
          </p:cNvPr>
          <p:cNvSpPr/>
          <p:nvPr userDrawn="1"/>
        </p:nvSpPr>
        <p:spPr>
          <a:xfrm rot="2265040">
            <a:off x="3426775" y="805695"/>
            <a:ext cx="1769986" cy="1769986"/>
          </a:xfrm>
          <a:prstGeom prst="ellipse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0ACC11E-E265-C507-22DD-047CF3773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9059" y="1177882"/>
            <a:ext cx="4263082" cy="4263082"/>
          </a:xfrm>
          <a:custGeom>
            <a:avLst/>
            <a:gdLst>
              <a:gd name="connsiteX0" fmla="*/ 1328352 w 2656704"/>
              <a:gd name="connsiteY0" fmla="*/ 0 h 2656704"/>
              <a:gd name="connsiteX1" fmla="*/ 2656704 w 2656704"/>
              <a:gd name="connsiteY1" fmla="*/ 1328352 h 2656704"/>
              <a:gd name="connsiteX2" fmla="*/ 1328352 w 2656704"/>
              <a:gd name="connsiteY2" fmla="*/ 2656704 h 2656704"/>
              <a:gd name="connsiteX3" fmla="*/ 0 w 2656704"/>
              <a:gd name="connsiteY3" fmla="*/ 1328352 h 2656704"/>
              <a:gd name="connsiteX4" fmla="*/ 1328352 w 2656704"/>
              <a:gd name="connsiteY4" fmla="*/ 0 h 26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4" h="2656704">
                <a:moveTo>
                  <a:pt x="1328352" y="0"/>
                </a:moveTo>
                <a:cubicBezTo>
                  <a:pt x="2061981" y="0"/>
                  <a:pt x="2656704" y="594723"/>
                  <a:pt x="2656704" y="1328352"/>
                </a:cubicBezTo>
                <a:cubicBezTo>
                  <a:pt x="2656704" y="2061981"/>
                  <a:pt x="2061981" y="2656704"/>
                  <a:pt x="1328352" y="2656704"/>
                </a:cubicBezTo>
                <a:cubicBezTo>
                  <a:pt x="594723" y="2656704"/>
                  <a:pt x="0" y="2061981"/>
                  <a:pt x="0" y="1328352"/>
                </a:cubicBezTo>
                <a:cubicBezTo>
                  <a:pt x="0" y="594723"/>
                  <a:pt x="594723" y="0"/>
                  <a:pt x="13283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08E23E-C35D-351D-0A7B-DFC07916E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94438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0039DA-8A22-2A70-02A0-4FCED89B17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19C1F39-A613-D1A3-137C-89015FEADA81}"/>
              </a:ext>
            </a:extLst>
          </p:cNvPr>
          <p:cNvSpPr/>
          <p:nvPr userDrawn="1"/>
        </p:nvSpPr>
        <p:spPr>
          <a:xfrm rot="11656078">
            <a:off x="10078453" y="4664841"/>
            <a:ext cx="892833" cy="892833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D42172B-2E91-2B2C-BD92-B7C36B57B5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2076450"/>
            <a:ext cx="3808413" cy="336391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522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F72012-8FF3-3812-20A9-F988A7CF3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79EFC-EB28-A011-24BB-A620DCFFA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EA210-81EE-0D0D-660B-7D42516AC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02878B-5D79-C44F-996B-03C5F9E6CF4C}" type="slidenum">
              <a:rPr lang="en-BE" smtClean="0"/>
              <a:t>‹#›</a:t>
            </a:fld>
            <a:endParaRPr lang="en-BE"/>
          </a:p>
        </p:txBody>
      </p:sp>
      <p:pic>
        <p:nvPicPr>
          <p:cNvPr id="10" name="Picture 9" descr="A purple and black logo&#10;&#10;Description automatically generated">
            <a:extLst>
              <a:ext uri="{FF2B5EF4-FFF2-40B4-BE49-F238E27FC236}">
                <a16:creationId xmlns:a16="http://schemas.microsoft.com/office/drawing/2014/main" id="{AEB76F3D-461D-04C2-7F0D-3A380AE126D2}"/>
              </a:ext>
            </a:extLst>
          </p:cNvPr>
          <p:cNvPicPr>
            <a:picLocks noChangeAspect="1"/>
          </p:cNvPicPr>
          <p:nvPr userDrawn="1"/>
        </p:nvPicPr>
        <p:blipFill>
          <a:blip r:embed="rId48"/>
          <a:stretch>
            <a:fillRect/>
          </a:stretch>
        </p:blipFill>
        <p:spPr>
          <a:xfrm>
            <a:off x="838200" y="6388948"/>
            <a:ext cx="955700" cy="29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8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3" r:id="rId2"/>
    <p:sldLayoutId id="2147483660" r:id="rId3"/>
    <p:sldLayoutId id="2147483661" r:id="rId4"/>
    <p:sldLayoutId id="2147483675" r:id="rId5"/>
    <p:sldLayoutId id="2147483689" r:id="rId6"/>
    <p:sldLayoutId id="2147483662" r:id="rId7"/>
    <p:sldLayoutId id="2147483676" r:id="rId8"/>
    <p:sldLayoutId id="2147483690" r:id="rId9"/>
    <p:sldLayoutId id="2147483663" r:id="rId10"/>
    <p:sldLayoutId id="2147483677" r:id="rId11"/>
    <p:sldLayoutId id="2147483691" r:id="rId12"/>
    <p:sldLayoutId id="2147483664" r:id="rId13"/>
    <p:sldLayoutId id="2147483678" r:id="rId14"/>
    <p:sldLayoutId id="2147483692" r:id="rId15"/>
    <p:sldLayoutId id="2147483673" r:id="rId16"/>
    <p:sldLayoutId id="2147483679" r:id="rId17"/>
    <p:sldLayoutId id="2147483693" r:id="rId18"/>
    <p:sldLayoutId id="2147483674" r:id="rId19"/>
    <p:sldLayoutId id="2147483680" r:id="rId20"/>
    <p:sldLayoutId id="2147483694" r:id="rId21"/>
    <p:sldLayoutId id="2147483665" r:id="rId22"/>
    <p:sldLayoutId id="2147483681" r:id="rId23"/>
    <p:sldLayoutId id="2147483695" r:id="rId24"/>
    <p:sldLayoutId id="2147483666" r:id="rId25"/>
    <p:sldLayoutId id="2147483682" r:id="rId26"/>
    <p:sldLayoutId id="2147483696" r:id="rId27"/>
    <p:sldLayoutId id="2147483667" r:id="rId28"/>
    <p:sldLayoutId id="2147483683" r:id="rId29"/>
    <p:sldLayoutId id="2147483697" r:id="rId30"/>
    <p:sldLayoutId id="2147483668" r:id="rId31"/>
    <p:sldLayoutId id="2147483684" r:id="rId32"/>
    <p:sldLayoutId id="2147483698" r:id="rId33"/>
    <p:sldLayoutId id="2147483669" r:id="rId34"/>
    <p:sldLayoutId id="2147483685" r:id="rId35"/>
    <p:sldLayoutId id="2147483699" r:id="rId36"/>
    <p:sldLayoutId id="2147483670" r:id="rId37"/>
    <p:sldLayoutId id="2147483686" r:id="rId38"/>
    <p:sldLayoutId id="2147483700" r:id="rId39"/>
    <p:sldLayoutId id="2147483671" r:id="rId40"/>
    <p:sldLayoutId id="2147483687" r:id="rId41"/>
    <p:sldLayoutId id="2147483701" r:id="rId42"/>
    <p:sldLayoutId id="2147483672" r:id="rId43"/>
    <p:sldLayoutId id="2147483688" r:id="rId44"/>
    <p:sldLayoutId id="2147483702" r:id="rId45"/>
    <p:sldLayoutId id="2147483704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uculenta" pitchFamily="2" charset="77"/>
          <a:ea typeface="Truculenta" pitchFamily="2" charset="77"/>
          <a:cs typeface="Truculenta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 spc="-150">
          <a:solidFill>
            <a:schemeClr val="tx1"/>
          </a:solidFill>
          <a:latin typeface="Space Mono" panose="02000509040000020004" pitchFamily="49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-150">
          <a:solidFill>
            <a:schemeClr val="tx1"/>
          </a:solidFill>
          <a:latin typeface="Space Mono" panose="02000509040000020004" pitchFamily="49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-150">
          <a:solidFill>
            <a:schemeClr val="tx1"/>
          </a:solidFill>
          <a:latin typeface="Space Mono" panose="02000509040000020004" pitchFamily="49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150">
          <a:solidFill>
            <a:schemeClr val="tx1"/>
          </a:solidFill>
          <a:latin typeface="Space Mono" panose="02000509040000020004" pitchFamily="49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i="1" kern="1200" spc="-150">
          <a:solidFill>
            <a:schemeClr val="tx1"/>
          </a:solidFill>
          <a:latin typeface="Space Mono" panose="02000509040000020004" pitchFamily="49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hyperlink" Target="https://www.dvo.be/artikel/iqrypto-wint-belgische-editie-van-eawards" TargetMode="Externa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40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hyperlink" Target="https://www.linkedin.com/company/iqrypto" TargetMode="External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wired.com/story/kia-web-vulnerability-vehicle-hack-track/" TargetMode="Externa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indesk.com/tech/2025/10/19/xrp-investor-says-usd3m-in-xrp-was-stolen-cold-wallet-maker-says-seed-import-made-wallet-hot?utm_source=chatgpt.com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9FDA9-1003-E6E1-C78B-0D5496A90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9897" y="1901088"/>
            <a:ext cx="6282892" cy="178172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Unbreakable Randomness: </a:t>
            </a:r>
            <a:br>
              <a:rPr lang="en-US" sz="3200" b="1" dirty="0"/>
            </a:b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QRNG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for Next-Generation Cybersecurity</a:t>
            </a:r>
            <a:endParaRPr lang="en-BE" sz="3200" b="1" dirty="0">
              <a:solidFill>
                <a:schemeClr val="accent5">
                  <a:lumMod val="75000"/>
                </a:schemeClr>
              </a:solidFill>
              <a:latin typeface="League Spartan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58D74C-7B7F-C247-021A-FE98C960E70C}"/>
              </a:ext>
            </a:extLst>
          </p:cNvPr>
          <p:cNvSpPr/>
          <p:nvPr/>
        </p:nvSpPr>
        <p:spPr>
          <a:xfrm>
            <a:off x="838199" y="6361329"/>
            <a:ext cx="964287" cy="355235"/>
          </a:xfrm>
          <a:prstGeom prst="rect">
            <a:avLst/>
          </a:prstGeom>
          <a:solidFill>
            <a:srgbClr val="F3F3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pic>
        <p:nvPicPr>
          <p:cNvPr id="6" name="Picture 5" descr="A purple text on a black background&#10;&#10;AI-generated content may be incorrect.">
            <a:extLst>
              <a:ext uri="{FF2B5EF4-FFF2-40B4-BE49-F238E27FC236}">
                <a16:creationId xmlns:a16="http://schemas.microsoft.com/office/drawing/2014/main" id="{DCDAC560-1429-E575-B20E-47273AF8B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992" y="192284"/>
            <a:ext cx="2115363" cy="65233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49E9C6B-76A9-32DB-2440-7D28A2325C7D}"/>
              </a:ext>
            </a:extLst>
          </p:cNvPr>
          <p:cNvSpPr txBox="1">
            <a:spLocks/>
          </p:cNvSpPr>
          <p:nvPr/>
        </p:nvSpPr>
        <p:spPr>
          <a:xfrm>
            <a:off x="4354306" y="6650614"/>
            <a:ext cx="4382438" cy="202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uculenta" pitchFamily="2" charset="77"/>
                <a:ea typeface="Truculenta" pitchFamily="2" charset="77"/>
                <a:cs typeface="Truculenta" pitchFamily="2" charset="77"/>
              </a:defRPr>
            </a:lvl1pPr>
          </a:lstStyle>
          <a:p>
            <a:pPr algn="ctr"/>
            <a:r>
              <a:rPr lang="en-BE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iQrypto</a:t>
            </a:r>
            <a:r>
              <a:rPr lang="en-BE"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2025 – Restricted and proprietary</a:t>
            </a:r>
            <a:endParaRPr lang="en-BE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A46772-44FB-27B6-76DD-2F31CA39A7C3}"/>
              </a:ext>
            </a:extLst>
          </p:cNvPr>
          <p:cNvSpPr txBox="1"/>
          <p:nvPr/>
        </p:nvSpPr>
        <p:spPr>
          <a:xfrm>
            <a:off x="3025457" y="3682817"/>
            <a:ext cx="8661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Segula Cybersecurity Workshop </a:t>
            </a:r>
          </a:p>
          <a:p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tx2"/>
                </a:solidFill>
              </a:rPr>
              <a:t>Presented by: Soheil NAZARI</a:t>
            </a:r>
          </a:p>
          <a:p>
            <a:endParaRPr lang="en-BE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D2ABBF-EB3F-5C27-86FF-707A07A0FE1A}"/>
              </a:ext>
            </a:extLst>
          </p:cNvPr>
          <p:cNvSpPr txBox="1"/>
          <p:nvPr/>
        </p:nvSpPr>
        <p:spPr>
          <a:xfrm>
            <a:off x="7811120" y="3959816"/>
            <a:ext cx="26319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tx2"/>
                </a:solidFill>
              </a:rPr>
              <a:t>2025/10/22</a:t>
            </a:r>
          </a:p>
          <a:p>
            <a:endParaRPr lang="en-BE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481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58FD8-CDAF-6564-09FD-CB73DBEAA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46E811-47BA-7691-EBDC-61213E8864C6}"/>
              </a:ext>
            </a:extLst>
          </p:cNvPr>
          <p:cNvSpPr txBox="1">
            <a:spLocks/>
          </p:cNvSpPr>
          <p:nvPr/>
        </p:nvSpPr>
        <p:spPr>
          <a:xfrm>
            <a:off x="331304" y="252481"/>
            <a:ext cx="11860696" cy="1361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uculenta" pitchFamily="2" charset="77"/>
                <a:ea typeface="Truculenta" pitchFamily="2" charset="77"/>
                <a:cs typeface="Truculenta" pitchFamily="2" charset="77"/>
              </a:defRPr>
            </a:lvl1pPr>
          </a:lstStyle>
          <a:p>
            <a:pPr algn="l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Seed recovery mini-demo</a:t>
            </a:r>
            <a:endParaRPr lang="en-BE" dirty="0">
              <a:solidFill>
                <a:schemeClr val="accent3">
                  <a:lumMod val="50000"/>
                </a:schemeClr>
              </a:solidFill>
              <a:latin typeface="League Spartan" pitchFamily="2" charset="77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10CB57-C916-1F64-E926-7353D4CE3D91}"/>
              </a:ext>
            </a:extLst>
          </p:cNvPr>
          <p:cNvCxnSpPr>
            <a:cxnSpLocks/>
          </p:cNvCxnSpPr>
          <p:nvPr/>
        </p:nvCxnSpPr>
        <p:spPr>
          <a:xfrm flipH="1">
            <a:off x="331304" y="1258305"/>
            <a:ext cx="481716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4A4E2E-BEE2-0671-1566-2AEE64E25644}"/>
              </a:ext>
            </a:extLst>
          </p:cNvPr>
          <p:cNvCxnSpPr>
            <a:cxnSpLocks/>
          </p:cNvCxnSpPr>
          <p:nvPr/>
        </p:nvCxnSpPr>
        <p:spPr>
          <a:xfrm>
            <a:off x="331304" y="503582"/>
            <a:ext cx="0" cy="75472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" name="Python Sedd Detect">
            <a:hlinkClick r:id="" action="ppaction://media"/>
            <a:extLst>
              <a:ext uri="{FF2B5EF4-FFF2-40B4-BE49-F238E27FC236}">
                <a16:creationId xmlns:a16="http://schemas.microsoft.com/office/drawing/2014/main" id="{2DD25476-8214-5F52-874C-4E03CE42A3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9054" y="1410909"/>
            <a:ext cx="8583169" cy="490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5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888B7-D063-054B-5F7E-C40404FDD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182AB1E-34CA-D267-41A9-101DFD949F30}"/>
              </a:ext>
            </a:extLst>
          </p:cNvPr>
          <p:cNvSpPr txBox="1">
            <a:spLocks/>
          </p:cNvSpPr>
          <p:nvPr/>
        </p:nvSpPr>
        <p:spPr>
          <a:xfrm>
            <a:off x="331304" y="448640"/>
            <a:ext cx="11860696" cy="864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uculenta" pitchFamily="2" charset="77"/>
                <a:ea typeface="Truculenta" pitchFamily="2" charset="77"/>
                <a:cs typeface="Truculenta" pitchFamily="2" charset="77"/>
              </a:defRPr>
            </a:lvl1pPr>
          </a:lstStyle>
          <a:p>
            <a:pPr algn="l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League Spartan" pitchFamily="2" charset="77"/>
              </a:rPr>
              <a:t>The Solution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078F43-240A-8EC9-EAD7-6955E242B67C}"/>
              </a:ext>
            </a:extLst>
          </p:cNvPr>
          <p:cNvCxnSpPr>
            <a:cxnSpLocks/>
          </p:cNvCxnSpPr>
          <p:nvPr/>
        </p:nvCxnSpPr>
        <p:spPr>
          <a:xfrm flipH="1">
            <a:off x="331304" y="1254157"/>
            <a:ext cx="481716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184191-507A-1B99-3380-EF273B745A42}"/>
              </a:ext>
            </a:extLst>
          </p:cNvPr>
          <p:cNvCxnSpPr>
            <a:cxnSpLocks/>
          </p:cNvCxnSpPr>
          <p:nvPr/>
        </p:nvCxnSpPr>
        <p:spPr>
          <a:xfrm>
            <a:off x="331304" y="503582"/>
            <a:ext cx="0" cy="75472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AutoShape 4" descr="Dewesoft Logo">
            <a:extLst>
              <a:ext uri="{FF2B5EF4-FFF2-40B4-BE49-F238E27FC236}">
                <a16:creationId xmlns:a16="http://schemas.microsoft.com/office/drawing/2014/main" id="{348B3387-ECDA-9248-C014-4E81900189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8248967-F979-BFB1-CCAD-1EE6527F0462}"/>
              </a:ext>
            </a:extLst>
          </p:cNvPr>
          <p:cNvSpPr txBox="1"/>
          <p:nvPr/>
        </p:nvSpPr>
        <p:spPr>
          <a:xfrm>
            <a:off x="620681" y="1536455"/>
            <a:ext cx="114374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i="0" dirty="0">
                <a:solidFill>
                  <a:srgbClr val="2010F0"/>
                </a:solidFill>
                <a:effectLst/>
                <a:latin typeface="Google Sans"/>
              </a:rPr>
              <a:t>Unbreakable Randomness — For the Next Generation</a:t>
            </a:r>
            <a:endParaRPr lang="en-GB" sz="2800" b="1" dirty="0">
              <a:solidFill>
                <a:srgbClr val="2010F0"/>
              </a:solidFill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D37669D7-5DDF-15C9-1D0F-9BD8EA447F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 dirty="0"/>
          </a:p>
        </p:txBody>
      </p:sp>
      <p:pic>
        <p:nvPicPr>
          <p:cNvPr id="6" name="Picture 5" descr="A close-up of a car&#10;&#10;AI-generated content may be incorrect.">
            <a:extLst>
              <a:ext uri="{FF2B5EF4-FFF2-40B4-BE49-F238E27FC236}">
                <a16:creationId xmlns:a16="http://schemas.microsoft.com/office/drawing/2014/main" id="{26AA80DC-E499-596F-725F-AD7552212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233" y="2282885"/>
            <a:ext cx="2972145" cy="445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47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2E48F-0C09-312F-F08C-E4FA8C110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BD5EB6C-1165-D6A1-CE63-D9962E9DD300}"/>
              </a:ext>
            </a:extLst>
          </p:cNvPr>
          <p:cNvSpPr txBox="1">
            <a:spLocks/>
          </p:cNvSpPr>
          <p:nvPr/>
        </p:nvSpPr>
        <p:spPr>
          <a:xfrm>
            <a:off x="331304" y="448640"/>
            <a:ext cx="11860696" cy="864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uculenta" pitchFamily="2" charset="77"/>
                <a:ea typeface="Truculenta" pitchFamily="2" charset="77"/>
                <a:cs typeface="Truculenta" pitchFamily="2" charset="77"/>
              </a:defRPr>
            </a:lvl1pPr>
          </a:lstStyle>
          <a:p>
            <a:pPr algn="l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League Spartan" pitchFamily="2" charset="77"/>
              </a:rPr>
              <a:t>Why Quantum Random Number Generators?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CD3F17-4BFE-27B9-CC09-1FBF95E52D8D}"/>
              </a:ext>
            </a:extLst>
          </p:cNvPr>
          <p:cNvCxnSpPr>
            <a:cxnSpLocks/>
          </p:cNvCxnSpPr>
          <p:nvPr/>
        </p:nvCxnSpPr>
        <p:spPr>
          <a:xfrm flipH="1">
            <a:off x="331304" y="1254157"/>
            <a:ext cx="481716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20A159-A037-B865-59DA-A48F6FCB90F0}"/>
              </a:ext>
            </a:extLst>
          </p:cNvPr>
          <p:cNvCxnSpPr>
            <a:cxnSpLocks/>
          </p:cNvCxnSpPr>
          <p:nvPr/>
        </p:nvCxnSpPr>
        <p:spPr>
          <a:xfrm>
            <a:off x="331304" y="503582"/>
            <a:ext cx="0" cy="75472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AutoShape 4" descr="Dewesoft Logo">
            <a:extLst>
              <a:ext uri="{FF2B5EF4-FFF2-40B4-BE49-F238E27FC236}">
                <a16:creationId xmlns:a16="http://schemas.microsoft.com/office/drawing/2014/main" id="{0D21C12F-309E-38A1-A85C-321B68C5A3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4AE5113C-CA91-0C82-41A1-9EA2B50166F7}"/>
              </a:ext>
            </a:extLst>
          </p:cNvPr>
          <p:cNvSpPr txBox="1"/>
          <p:nvPr/>
        </p:nvSpPr>
        <p:spPr>
          <a:xfrm>
            <a:off x="529655" y="3108303"/>
            <a:ext cx="114374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i="0" dirty="0">
                <a:solidFill>
                  <a:srgbClr val="2010F0"/>
                </a:solidFill>
                <a:effectLst/>
                <a:latin typeface="Google Sans"/>
              </a:rPr>
              <a:t>QRNGs harness the inherent </a:t>
            </a:r>
            <a:r>
              <a:rPr lang="en-US" sz="2800" b="1" i="0" dirty="0">
                <a:solidFill>
                  <a:schemeClr val="accent4">
                    <a:lumMod val="75000"/>
                  </a:schemeClr>
                </a:solidFill>
                <a:effectLst/>
                <a:latin typeface="Google Sans"/>
              </a:rPr>
              <a:t>unpredictability</a:t>
            </a:r>
            <a:r>
              <a:rPr lang="en-US" sz="2800" b="1" i="0" dirty="0">
                <a:solidFill>
                  <a:srgbClr val="2010F0"/>
                </a:solidFill>
                <a:effectLst/>
                <a:latin typeface="Google Sans"/>
              </a:rPr>
              <a:t> of </a:t>
            </a:r>
            <a:r>
              <a:rPr lang="en-US" sz="2800" b="1" i="0" dirty="0">
                <a:solidFill>
                  <a:schemeClr val="accent4">
                    <a:lumMod val="75000"/>
                  </a:schemeClr>
                </a:solidFill>
                <a:effectLst/>
                <a:latin typeface="Google Sans"/>
              </a:rPr>
              <a:t>quantum</a:t>
            </a:r>
            <a:r>
              <a:rPr lang="en-US" sz="2800" b="1" i="0" dirty="0">
                <a:solidFill>
                  <a:srgbClr val="2010F0"/>
                </a:solidFill>
                <a:effectLst/>
                <a:latin typeface="Google Sans"/>
              </a:rPr>
              <a:t> phenomena</a:t>
            </a:r>
            <a:endParaRPr lang="en-GB" sz="2800" b="1" dirty="0">
              <a:solidFill>
                <a:srgbClr val="201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542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04A6D-A57F-3484-2ECB-91164FE37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D045B60-8418-7D89-816F-C819FE79B5E6}"/>
              </a:ext>
            </a:extLst>
          </p:cNvPr>
          <p:cNvSpPr txBox="1">
            <a:spLocks/>
          </p:cNvSpPr>
          <p:nvPr/>
        </p:nvSpPr>
        <p:spPr>
          <a:xfrm>
            <a:off x="331304" y="448640"/>
            <a:ext cx="11860696" cy="864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uculenta" pitchFamily="2" charset="77"/>
                <a:ea typeface="Truculenta" pitchFamily="2" charset="77"/>
                <a:cs typeface="Truculenta" pitchFamily="2" charset="77"/>
              </a:defRPr>
            </a:lvl1pPr>
          </a:lstStyle>
          <a:p>
            <a:pPr algn="l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League Spartan" pitchFamily="2" charset="77"/>
              </a:rPr>
              <a:t>Why Quantum Random Number Generators?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F8FC90-AA62-18E0-85C5-C666581612CE}"/>
              </a:ext>
            </a:extLst>
          </p:cNvPr>
          <p:cNvCxnSpPr>
            <a:cxnSpLocks/>
          </p:cNvCxnSpPr>
          <p:nvPr/>
        </p:nvCxnSpPr>
        <p:spPr>
          <a:xfrm flipH="1">
            <a:off x="331304" y="1254157"/>
            <a:ext cx="481716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BCDF0CE-7A5E-AF78-6043-280256FF09D7}"/>
              </a:ext>
            </a:extLst>
          </p:cNvPr>
          <p:cNvCxnSpPr>
            <a:cxnSpLocks/>
          </p:cNvCxnSpPr>
          <p:nvPr/>
        </p:nvCxnSpPr>
        <p:spPr>
          <a:xfrm>
            <a:off x="331304" y="503582"/>
            <a:ext cx="0" cy="75472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AutoShape 4" descr="Dewesoft Logo">
            <a:extLst>
              <a:ext uri="{FF2B5EF4-FFF2-40B4-BE49-F238E27FC236}">
                <a16:creationId xmlns:a16="http://schemas.microsoft.com/office/drawing/2014/main" id="{D5B471A3-125E-5CDE-008C-1555AFB7C6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 dirty="0"/>
          </a:p>
        </p:txBody>
      </p:sp>
      <p:pic>
        <p:nvPicPr>
          <p:cNvPr id="2" name="Picture 1" descr="TOP 25 QUANTUM MECHANICS QUOTES (of 179) | A-Z Quotes">
            <a:extLst>
              <a:ext uri="{FF2B5EF4-FFF2-40B4-BE49-F238E27FC236}">
                <a16:creationId xmlns:a16="http://schemas.microsoft.com/office/drawing/2014/main" id="{4C37D657-9293-1013-9C6F-F35D946F1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 bwMode="auto">
          <a:xfrm>
            <a:off x="599729" y="1774358"/>
            <a:ext cx="10911193" cy="456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631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8DCBE-7823-DD7D-D56C-300EA80C5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FED774E-975C-497C-883F-1CCCF553D232}"/>
              </a:ext>
            </a:extLst>
          </p:cNvPr>
          <p:cNvSpPr txBox="1">
            <a:spLocks/>
          </p:cNvSpPr>
          <p:nvPr/>
        </p:nvSpPr>
        <p:spPr>
          <a:xfrm>
            <a:off x="331304" y="448640"/>
            <a:ext cx="11860696" cy="864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uculenta" pitchFamily="2" charset="77"/>
                <a:ea typeface="Truculenta" pitchFamily="2" charset="77"/>
                <a:cs typeface="Truculenta" pitchFamily="2" charset="77"/>
              </a:defRPr>
            </a:lvl1pPr>
          </a:lstStyle>
          <a:p>
            <a:pPr algn="l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League Spartan" pitchFamily="2" charset="77"/>
              </a:rPr>
              <a:t>Why Quantum Random Number Generators?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E6200E-F25C-CCDE-8497-D63394E48CBD}"/>
              </a:ext>
            </a:extLst>
          </p:cNvPr>
          <p:cNvCxnSpPr>
            <a:cxnSpLocks/>
          </p:cNvCxnSpPr>
          <p:nvPr/>
        </p:nvCxnSpPr>
        <p:spPr>
          <a:xfrm flipH="1">
            <a:off x="331304" y="1254157"/>
            <a:ext cx="481716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9C72E8-CFB8-A947-4D91-D4B0AAEC6E7C}"/>
              </a:ext>
            </a:extLst>
          </p:cNvPr>
          <p:cNvCxnSpPr>
            <a:cxnSpLocks/>
          </p:cNvCxnSpPr>
          <p:nvPr/>
        </p:nvCxnSpPr>
        <p:spPr>
          <a:xfrm>
            <a:off x="331304" y="503582"/>
            <a:ext cx="0" cy="75472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AutoShape 4" descr="Dewesoft Logo">
            <a:extLst>
              <a:ext uri="{FF2B5EF4-FFF2-40B4-BE49-F238E27FC236}">
                <a16:creationId xmlns:a16="http://schemas.microsoft.com/office/drawing/2014/main" id="{FC2AB561-4B47-280F-6F08-7E438BA5F3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FE86F8-B21F-6E0A-34B8-5C1FE65A87FB}"/>
              </a:ext>
            </a:extLst>
          </p:cNvPr>
          <p:cNvSpPr txBox="1"/>
          <p:nvPr/>
        </p:nvSpPr>
        <p:spPr>
          <a:xfrm>
            <a:off x="802640" y="1430247"/>
            <a:ext cx="47268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Classical Randomness (Coin Toss)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 descr="A diagram of a circle with arrows and lines&#10;&#10;Description automatically generated">
            <a:extLst>
              <a:ext uri="{FF2B5EF4-FFF2-40B4-BE49-F238E27FC236}">
                <a16:creationId xmlns:a16="http://schemas.microsoft.com/office/drawing/2014/main" id="{E92CEB11-9E2A-6DC7-9312-1C7AB9697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827" y="2577612"/>
            <a:ext cx="4833973" cy="3128985"/>
          </a:xfrm>
          <a:prstGeom prst="rect">
            <a:avLst/>
          </a:prstGeom>
        </p:spPr>
      </p:pic>
      <p:pic>
        <p:nvPicPr>
          <p:cNvPr id="8" name="Picture 7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94665F25-D0DF-2FE6-458B-F04E509E6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573" y="2679022"/>
            <a:ext cx="3989400" cy="282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39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DFB78-2D3E-2027-8A27-040CED0D6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6EE8058-B531-B99F-C1F3-6FF569A425F8}"/>
              </a:ext>
            </a:extLst>
          </p:cNvPr>
          <p:cNvSpPr txBox="1">
            <a:spLocks/>
          </p:cNvSpPr>
          <p:nvPr/>
        </p:nvSpPr>
        <p:spPr>
          <a:xfrm>
            <a:off x="331304" y="448640"/>
            <a:ext cx="11860696" cy="864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uculenta" pitchFamily="2" charset="77"/>
                <a:ea typeface="Truculenta" pitchFamily="2" charset="77"/>
                <a:cs typeface="Truculenta" pitchFamily="2" charset="77"/>
              </a:defRPr>
            </a:lvl1pPr>
          </a:lstStyle>
          <a:p>
            <a:pPr algn="l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League Spartan" pitchFamily="2" charset="77"/>
              </a:rPr>
              <a:t>Why Quantum Random Number Generators?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F3B3BF-8CCC-36A5-8E22-3BD18BBDCCD6}"/>
              </a:ext>
            </a:extLst>
          </p:cNvPr>
          <p:cNvCxnSpPr>
            <a:cxnSpLocks/>
          </p:cNvCxnSpPr>
          <p:nvPr/>
        </p:nvCxnSpPr>
        <p:spPr>
          <a:xfrm flipH="1">
            <a:off x="331304" y="1254157"/>
            <a:ext cx="481716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329727-1EE2-5B6F-F432-5F8F3E8FBEA0}"/>
              </a:ext>
            </a:extLst>
          </p:cNvPr>
          <p:cNvCxnSpPr>
            <a:cxnSpLocks/>
          </p:cNvCxnSpPr>
          <p:nvPr/>
        </p:nvCxnSpPr>
        <p:spPr>
          <a:xfrm>
            <a:off x="331304" y="503582"/>
            <a:ext cx="0" cy="75472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AutoShape 4" descr="Dewesoft Logo">
            <a:extLst>
              <a:ext uri="{FF2B5EF4-FFF2-40B4-BE49-F238E27FC236}">
                <a16:creationId xmlns:a16="http://schemas.microsoft.com/office/drawing/2014/main" id="{B0AAEE3B-E478-1485-1557-F84192F867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9BD8BE-A26B-FC1E-22AE-875F50F9B176}"/>
              </a:ext>
            </a:extLst>
          </p:cNvPr>
          <p:cNvSpPr txBox="1"/>
          <p:nvPr/>
        </p:nvSpPr>
        <p:spPr>
          <a:xfrm>
            <a:off x="802640" y="1430247"/>
            <a:ext cx="47268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Classical Randomness (Coin Toss)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523EBB2-2606-C4E2-C653-7CC3B4715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697" y="2849941"/>
            <a:ext cx="4324890" cy="316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ots slowly filling an interference pattern.">
            <a:extLst>
              <a:ext uri="{FF2B5EF4-FFF2-40B4-BE49-F238E27FC236}">
                <a16:creationId xmlns:a16="http://schemas.microsoft.com/office/drawing/2014/main" id="{FA57AC0F-74E2-CF36-7D38-FBD005A56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4" y="4432851"/>
            <a:ext cx="4436725" cy="198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D6573E70-8C69-DD12-5389-261DC65DD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253" y="2004733"/>
            <a:ext cx="4470399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411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93013-8A27-5E82-B108-81F33CEA6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96C0444-E20D-A08A-D3B2-9A6FBF000EEC}"/>
              </a:ext>
            </a:extLst>
          </p:cNvPr>
          <p:cNvSpPr txBox="1">
            <a:spLocks/>
          </p:cNvSpPr>
          <p:nvPr/>
        </p:nvSpPr>
        <p:spPr>
          <a:xfrm>
            <a:off x="331304" y="448640"/>
            <a:ext cx="11860696" cy="864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uculenta" pitchFamily="2" charset="77"/>
                <a:ea typeface="Truculenta" pitchFamily="2" charset="77"/>
                <a:cs typeface="Truculenta" pitchFamily="2" charset="77"/>
              </a:defRPr>
            </a:lvl1pPr>
          </a:lstStyle>
          <a:p>
            <a:pPr algn="l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League Spartan" pitchFamily="2" charset="77"/>
              </a:rPr>
              <a:t>What are the options and how do we make one?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A4A2E0-7ECA-769C-76B3-AD9F276FF36D}"/>
              </a:ext>
            </a:extLst>
          </p:cNvPr>
          <p:cNvCxnSpPr>
            <a:cxnSpLocks/>
          </p:cNvCxnSpPr>
          <p:nvPr/>
        </p:nvCxnSpPr>
        <p:spPr>
          <a:xfrm flipH="1">
            <a:off x="331304" y="1254157"/>
            <a:ext cx="481716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FFAF8F-C74F-6920-BA1B-618DDA159DB0}"/>
              </a:ext>
            </a:extLst>
          </p:cNvPr>
          <p:cNvCxnSpPr>
            <a:cxnSpLocks/>
          </p:cNvCxnSpPr>
          <p:nvPr/>
        </p:nvCxnSpPr>
        <p:spPr>
          <a:xfrm>
            <a:off x="331304" y="503582"/>
            <a:ext cx="0" cy="75472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AutoShape 4" descr="Dewesoft Logo">
            <a:extLst>
              <a:ext uri="{FF2B5EF4-FFF2-40B4-BE49-F238E27FC236}">
                <a16:creationId xmlns:a16="http://schemas.microsoft.com/office/drawing/2014/main" id="{86CCF909-28E2-6C00-E873-1BD1F83A18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 dirty="0"/>
          </a:p>
        </p:txBody>
      </p:sp>
      <p:pic>
        <p:nvPicPr>
          <p:cNvPr id="4" name="Picture 3" descr="Quantum random number cloud platform | npj Quantum Information">
            <a:extLst>
              <a:ext uri="{FF2B5EF4-FFF2-40B4-BE49-F238E27FC236}">
                <a16:creationId xmlns:a16="http://schemas.microsoft.com/office/drawing/2014/main" id="{4BEB3C14-569E-3BE7-C8C8-6863285C8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47962" r="50470" b="7243"/>
          <a:stretch>
            <a:fillRect/>
          </a:stretch>
        </p:blipFill>
        <p:spPr bwMode="auto">
          <a:xfrm>
            <a:off x="2524005" y="1920240"/>
            <a:ext cx="7143990" cy="375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476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E4D33-C8FA-CDDC-9DCE-DCF028E80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7B75473-0BF8-B40D-B4D4-AEFA9399CA05}"/>
              </a:ext>
            </a:extLst>
          </p:cNvPr>
          <p:cNvSpPr txBox="1">
            <a:spLocks/>
          </p:cNvSpPr>
          <p:nvPr/>
        </p:nvSpPr>
        <p:spPr>
          <a:xfrm>
            <a:off x="331304" y="448640"/>
            <a:ext cx="11860696" cy="864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uculenta" pitchFamily="2" charset="77"/>
                <a:ea typeface="Truculenta" pitchFamily="2" charset="77"/>
                <a:cs typeface="Truculenta" pitchFamily="2" charset="77"/>
              </a:defRPr>
            </a:lvl1pPr>
          </a:lstStyle>
          <a:p>
            <a:pPr algn="l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League Spartan" pitchFamily="2" charset="77"/>
              </a:rPr>
              <a:t>Shot Noise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A375B9-9770-9C5B-E540-502C21BBA8C8}"/>
              </a:ext>
            </a:extLst>
          </p:cNvPr>
          <p:cNvCxnSpPr>
            <a:cxnSpLocks/>
          </p:cNvCxnSpPr>
          <p:nvPr/>
        </p:nvCxnSpPr>
        <p:spPr>
          <a:xfrm flipH="1">
            <a:off x="331304" y="1254157"/>
            <a:ext cx="481716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6F9421-7FFE-D6B2-947B-92C1CC7C04BB}"/>
              </a:ext>
            </a:extLst>
          </p:cNvPr>
          <p:cNvCxnSpPr>
            <a:cxnSpLocks/>
          </p:cNvCxnSpPr>
          <p:nvPr/>
        </p:nvCxnSpPr>
        <p:spPr>
          <a:xfrm>
            <a:off x="331304" y="503582"/>
            <a:ext cx="0" cy="75472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AutoShape 4" descr="Dewesoft Logo">
            <a:extLst>
              <a:ext uri="{FF2B5EF4-FFF2-40B4-BE49-F238E27FC236}">
                <a16:creationId xmlns:a16="http://schemas.microsoft.com/office/drawing/2014/main" id="{842AD58C-E47A-4731-1A30-B7236EFDC8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 dirty="0"/>
          </a:p>
        </p:txBody>
      </p:sp>
      <p:pic>
        <p:nvPicPr>
          <p:cNvPr id="2" name="Picture 1" descr="cs184/284a">
            <a:extLst>
              <a:ext uri="{FF2B5EF4-FFF2-40B4-BE49-F238E27FC236}">
                <a16:creationId xmlns:a16="http://schemas.microsoft.com/office/drawing/2014/main" id="{D72D96A7-0B8C-F3DB-7944-D4D9E4B7C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374"/>
          <a:stretch/>
        </p:blipFill>
        <p:spPr bwMode="auto">
          <a:xfrm>
            <a:off x="426046" y="2059675"/>
            <a:ext cx="6404313" cy="267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12) Photons and Photon Shot Noise - Scientific Imaging, Inc.">
            <a:extLst>
              <a:ext uri="{FF2B5EF4-FFF2-40B4-BE49-F238E27FC236}">
                <a16:creationId xmlns:a16="http://schemas.microsoft.com/office/drawing/2014/main" id="{0E4B4266-0966-D301-98D1-65CCA42BB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19" y="2341880"/>
            <a:ext cx="4423900" cy="226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289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DC0D7-B457-946B-7B0F-D9B8D690A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4AEC9-FB9E-63A1-8A4D-29E2A650F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17" y="152764"/>
            <a:ext cx="11866935" cy="857864"/>
          </a:xfrm>
        </p:spPr>
        <p:txBody>
          <a:bodyPr/>
          <a:lstStyle/>
          <a:p>
            <a:r>
              <a:rPr lang="en-US" dirty="0"/>
              <a:t>About Us: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AB19A5-87DC-8229-F6AC-6F85F8489681}"/>
              </a:ext>
            </a:extLst>
          </p:cNvPr>
          <p:cNvSpPr txBox="1"/>
          <p:nvPr/>
        </p:nvSpPr>
        <p:spPr>
          <a:xfrm>
            <a:off x="573113" y="1120676"/>
            <a:ext cx="4943685" cy="2308324"/>
          </a:xfrm>
          <a:prstGeom prst="rect">
            <a:avLst/>
          </a:prstGeom>
          <a:noFill/>
          <a:ln w="57150">
            <a:solidFill>
              <a:srgbClr val="65D6AA"/>
            </a:solidFill>
          </a:ln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561FB"/>
                </a:solidFill>
              </a:rPr>
              <a:t>Est. 2021</a:t>
            </a:r>
          </a:p>
          <a:p>
            <a:endParaRPr lang="en-GB" sz="2400" b="1" dirty="0">
              <a:solidFill>
                <a:srgbClr val="0561FB"/>
              </a:solidFill>
            </a:endParaRPr>
          </a:p>
          <a:p>
            <a:endParaRPr lang="en-GB" sz="2400" b="1" dirty="0">
              <a:solidFill>
                <a:srgbClr val="0561FB"/>
              </a:solidFill>
            </a:endParaRPr>
          </a:p>
          <a:p>
            <a:r>
              <a:rPr lang="en-GB" sz="2400" b="1" dirty="0">
                <a:solidFill>
                  <a:srgbClr val="0561FB"/>
                </a:solidFill>
              </a:rPr>
              <a:t>We offer QRNGs and HW/SW systems for interconnection to devices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F79692-0703-A7EE-4425-3FBD2578141C}"/>
              </a:ext>
            </a:extLst>
          </p:cNvPr>
          <p:cNvGrpSpPr/>
          <p:nvPr/>
        </p:nvGrpSpPr>
        <p:grpSpPr>
          <a:xfrm>
            <a:off x="5919886" y="712257"/>
            <a:ext cx="5762714" cy="4320975"/>
            <a:chOff x="6811434" y="712258"/>
            <a:chExt cx="4871165" cy="37589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1D20AF2-508E-8628-ED3B-AFAF88CB8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11434" y="712258"/>
              <a:ext cx="4871165" cy="3758940"/>
            </a:xfrm>
            <a:prstGeom prst="rect">
              <a:avLst/>
            </a:prstGeom>
          </p:spPr>
        </p:pic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570D0500-9B43-4A8E-A9F0-7F3A36347312}"/>
                </a:ext>
              </a:extLst>
            </p:cNvPr>
            <p:cNvSpPr/>
            <p:nvPr/>
          </p:nvSpPr>
          <p:spPr>
            <a:xfrm rot="20649250">
              <a:off x="7716325" y="1576917"/>
              <a:ext cx="237192" cy="1206500"/>
            </a:xfrm>
            <a:prstGeom prst="downArrow">
              <a:avLst/>
            </a:prstGeom>
            <a:solidFill>
              <a:srgbClr val="65D6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24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D60451E-FC07-A1DC-51ED-40FBDE50C12A}"/>
                </a:ext>
              </a:extLst>
            </p:cNvPr>
            <p:cNvSpPr/>
            <p:nvPr/>
          </p:nvSpPr>
          <p:spPr>
            <a:xfrm>
              <a:off x="7944149" y="2774949"/>
              <a:ext cx="95251" cy="95251"/>
            </a:xfrm>
            <a:prstGeom prst="ellipse">
              <a:avLst/>
            </a:prstGeom>
            <a:solidFill>
              <a:srgbClr val="65D6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24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1B373C8-1423-1FDB-3B66-B1EA52D6A08A}"/>
                </a:ext>
              </a:extLst>
            </p:cNvPr>
            <p:cNvSpPr txBox="1"/>
            <p:nvPr/>
          </p:nvSpPr>
          <p:spPr>
            <a:xfrm>
              <a:off x="6811434" y="1197469"/>
              <a:ext cx="160655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b="1" dirty="0">
                  <a:solidFill>
                    <a:srgbClr val="0561FB"/>
                  </a:solidFill>
                </a:rPr>
                <a:t>We’re here! </a:t>
              </a:r>
              <a:endParaRPr lang="en-BE" sz="240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C5C1463-CA56-CB6F-435D-62AF28791E34}"/>
              </a:ext>
            </a:extLst>
          </p:cNvPr>
          <p:cNvSpPr txBox="1"/>
          <p:nvPr/>
        </p:nvSpPr>
        <p:spPr>
          <a:xfrm>
            <a:off x="805870" y="6124633"/>
            <a:ext cx="4943687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67" dirty="0">
                <a:hlinkClick r:id="rId3"/>
              </a:rPr>
              <a:t>https://www.dvo.be/artikel/iqrypto-wint-belgische-editie-van-eawards</a:t>
            </a:r>
            <a:r>
              <a:rPr lang="en-GB" sz="1067" dirty="0"/>
              <a:t> </a:t>
            </a:r>
            <a:endParaRPr lang="en-BE" sz="1067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AF4AD4-BE5D-9706-C6D2-4051995BA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502" y="3619967"/>
            <a:ext cx="2602448" cy="2390667"/>
          </a:xfrm>
          <a:prstGeom prst="rect">
            <a:avLst/>
          </a:prstGeom>
        </p:spPr>
      </p:pic>
      <p:pic>
        <p:nvPicPr>
          <p:cNvPr id="24" name="Picture 2" descr="ESA - Logo ESA BIC">
            <a:extLst>
              <a:ext uri="{FF2B5EF4-FFF2-40B4-BE49-F238E27FC236}">
                <a16:creationId xmlns:a16="http://schemas.microsoft.com/office/drawing/2014/main" id="{633F4EA6-96B4-469D-5698-08F8E3AC3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8359161" y="5546056"/>
            <a:ext cx="739312" cy="34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F50F833-4CA5-7C3C-285D-CC624D9844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4940" y="5608628"/>
            <a:ext cx="458419" cy="2543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7832357-8731-AEFD-622B-3F1E95914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8835" y="5993652"/>
            <a:ext cx="661675" cy="347912"/>
          </a:xfrm>
          <a:prstGeom prst="rect">
            <a:avLst/>
          </a:prstGeom>
        </p:spPr>
      </p:pic>
      <p:pic>
        <p:nvPicPr>
          <p:cNvPr id="32" name="Picture 4" descr="IMBC - Société de financement pour PME à Mons">
            <a:extLst>
              <a:ext uri="{FF2B5EF4-FFF2-40B4-BE49-F238E27FC236}">
                <a16:creationId xmlns:a16="http://schemas.microsoft.com/office/drawing/2014/main" id="{A6B54F99-B764-1FB5-713B-A354C8AD3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405" y="5993652"/>
            <a:ext cx="1160136" cy="17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hotos, logos, tournages - Université de Mons">
            <a:extLst>
              <a:ext uri="{FF2B5EF4-FFF2-40B4-BE49-F238E27FC236}">
                <a16:creationId xmlns:a16="http://schemas.microsoft.com/office/drawing/2014/main" id="{BC21D777-F6DF-82B8-D808-8A9EDC12C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885" y="5616440"/>
            <a:ext cx="792147" cy="28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Lancement de l'appel CWALity 2019-1 par le SPW-Recherche – Wagralim">
            <a:extLst>
              <a:ext uri="{FF2B5EF4-FFF2-40B4-BE49-F238E27FC236}">
                <a16:creationId xmlns:a16="http://schemas.microsoft.com/office/drawing/2014/main" id="{5CB57093-DA78-D652-13C2-7F7037ABB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561" y="5954039"/>
            <a:ext cx="792147" cy="42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European Union - Wikipedia">
            <a:extLst>
              <a:ext uri="{FF2B5EF4-FFF2-40B4-BE49-F238E27FC236}">
                <a16:creationId xmlns:a16="http://schemas.microsoft.com/office/drawing/2014/main" id="{78501D03-1C4A-AE4A-5375-6FD9ABCA2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354" y="5578724"/>
            <a:ext cx="427141" cy="28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4" descr="News Detail - Silicon Europe">
            <a:extLst>
              <a:ext uri="{FF2B5EF4-FFF2-40B4-BE49-F238E27FC236}">
                <a16:creationId xmlns:a16="http://schemas.microsoft.com/office/drawing/2014/main" id="{5BDEBDA3-358B-5CD7-2080-63C472963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484" y="5954039"/>
            <a:ext cx="990949" cy="34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Wim Van Vossel - Innovation Manager Enterprise Market - Proximus | LinkedIn">
            <a:extLst>
              <a:ext uri="{FF2B5EF4-FFF2-40B4-BE49-F238E27FC236}">
                <a16:creationId xmlns:a16="http://schemas.microsoft.com/office/drawing/2014/main" id="{2E4490B2-320E-6ADA-3FD0-B2D528051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826" y="5577627"/>
            <a:ext cx="316341" cy="31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7D015AD-9BEE-8D00-478A-8B667E516C42}"/>
              </a:ext>
            </a:extLst>
          </p:cNvPr>
          <p:cNvSpPr txBox="1"/>
          <p:nvPr/>
        </p:nvSpPr>
        <p:spPr>
          <a:xfrm>
            <a:off x="5749557" y="5132917"/>
            <a:ext cx="6121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561FB"/>
                </a:solidFill>
              </a:rPr>
              <a:t>Supported by:</a:t>
            </a:r>
            <a:endParaRPr lang="en-BE" sz="2400" dirty="0"/>
          </a:p>
        </p:txBody>
      </p:sp>
    </p:spTree>
    <p:extLst>
      <p:ext uri="{BB962C8B-B14F-4D97-AF65-F5344CB8AC3E}">
        <p14:creationId xmlns:p14="http://schemas.microsoft.com/office/powerpoint/2010/main" val="3852343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91AB4-6971-26CA-B5E2-92408520F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EEF1D5B-D9CD-A318-BB35-2E53D154253D}"/>
              </a:ext>
            </a:extLst>
          </p:cNvPr>
          <p:cNvSpPr txBox="1">
            <a:spLocks/>
          </p:cNvSpPr>
          <p:nvPr/>
        </p:nvSpPr>
        <p:spPr>
          <a:xfrm>
            <a:off x="331304" y="448640"/>
            <a:ext cx="11860696" cy="864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uculenta" pitchFamily="2" charset="77"/>
                <a:ea typeface="Truculenta" pitchFamily="2" charset="77"/>
                <a:cs typeface="Truculenta" pitchFamily="2" charset="77"/>
              </a:defRPr>
            </a:lvl1pPr>
          </a:lstStyle>
          <a:p>
            <a:pPr algn="l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League Spartan" pitchFamily="2" charset="77"/>
              </a:rPr>
              <a:t>microchip QRNG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7D6BD-2F72-B721-FFF0-8A71720424C8}"/>
              </a:ext>
            </a:extLst>
          </p:cNvPr>
          <p:cNvCxnSpPr>
            <a:cxnSpLocks/>
          </p:cNvCxnSpPr>
          <p:nvPr/>
        </p:nvCxnSpPr>
        <p:spPr>
          <a:xfrm flipH="1">
            <a:off x="331304" y="1254157"/>
            <a:ext cx="481716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9F30DD-9F0B-2839-E4E7-0BFBB502B0C7}"/>
              </a:ext>
            </a:extLst>
          </p:cNvPr>
          <p:cNvCxnSpPr>
            <a:cxnSpLocks/>
          </p:cNvCxnSpPr>
          <p:nvPr/>
        </p:nvCxnSpPr>
        <p:spPr>
          <a:xfrm>
            <a:off x="331304" y="503582"/>
            <a:ext cx="0" cy="75472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AutoShape 4" descr="Dewesoft Logo">
            <a:extLst>
              <a:ext uri="{FF2B5EF4-FFF2-40B4-BE49-F238E27FC236}">
                <a16:creationId xmlns:a16="http://schemas.microsoft.com/office/drawing/2014/main" id="{3FBA73D7-F57A-6ABF-C402-454CA03D83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 dirty="0"/>
          </a:p>
        </p:txBody>
      </p:sp>
      <p:pic>
        <p:nvPicPr>
          <p:cNvPr id="4" name="Picture 3" descr="A close-up of a microchip&#10;&#10;Description automatically generated">
            <a:extLst>
              <a:ext uri="{FF2B5EF4-FFF2-40B4-BE49-F238E27FC236}">
                <a16:creationId xmlns:a16="http://schemas.microsoft.com/office/drawing/2014/main" id="{70802A57-16BD-C883-D5EE-87E6810BA4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rcRect l="7950" r="11685"/>
          <a:stretch/>
        </p:blipFill>
        <p:spPr>
          <a:xfrm>
            <a:off x="3467100" y="1543231"/>
            <a:ext cx="4884420" cy="4558352"/>
          </a:xfrm>
          <a:prstGeom prst="rect">
            <a:avLst/>
          </a:prstGeom>
          <a:ln w="28575">
            <a:solidFill>
              <a:srgbClr val="0561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22DF6E-959C-C575-81A2-CFFB48C0AC61}"/>
              </a:ext>
            </a:extLst>
          </p:cNvPr>
          <p:cNvSpPr txBox="1"/>
          <p:nvPr/>
        </p:nvSpPr>
        <p:spPr>
          <a:xfrm>
            <a:off x="5355594" y="6101583"/>
            <a:ext cx="129793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i="0" u="none" strike="noStrike" cap="none" dirty="0">
                <a:solidFill>
                  <a:srgbClr val="0561FB"/>
                </a:solidFill>
                <a:latin typeface="Arial"/>
                <a:ea typeface="Arial"/>
                <a:cs typeface="Arial"/>
                <a:sym typeface="Arial"/>
              </a:rPr>
              <a:t>1.5 mm</a:t>
            </a:r>
            <a:endParaRPr lang="en-GB" sz="1400" dirty="0">
              <a:solidFill>
                <a:srgbClr val="0561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01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4B690-465E-DDD4-D811-B9B162273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2DA6B83-22B4-5A81-74BC-1D3AB860A166}"/>
              </a:ext>
            </a:extLst>
          </p:cNvPr>
          <p:cNvSpPr txBox="1">
            <a:spLocks/>
          </p:cNvSpPr>
          <p:nvPr/>
        </p:nvSpPr>
        <p:spPr>
          <a:xfrm>
            <a:off x="331304" y="252481"/>
            <a:ext cx="11860696" cy="1361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uculenta" pitchFamily="2" charset="77"/>
                <a:ea typeface="Truculenta" pitchFamily="2" charset="77"/>
                <a:cs typeface="Truculenta" pitchFamily="2" charset="77"/>
              </a:defRPr>
            </a:lvl1pPr>
          </a:lstStyle>
          <a:p>
            <a:pPr algn="l"/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A Story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(or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Could This Be You?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n-BE" dirty="0">
              <a:solidFill>
                <a:schemeClr val="accent3">
                  <a:lumMod val="50000"/>
                </a:schemeClr>
              </a:solidFill>
              <a:latin typeface="League Spartan" pitchFamily="2" charset="77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C968EFD-2A67-49C1-2505-D32C2EFF730F}"/>
              </a:ext>
            </a:extLst>
          </p:cNvPr>
          <p:cNvCxnSpPr>
            <a:cxnSpLocks/>
          </p:cNvCxnSpPr>
          <p:nvPr/>
        </p:nvCxnSpPr>
        <p:spPr>
          <a:xfrm flipH="1">
            <a:off x="331304" y="1258305"/>
            <a:ext cx="481716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B39E393-DC72-E536-B2E2-06289701F57E}"/>
              </a:ext>
            </a:extLst>
          </p:cNvPr>
          <p:cNvCxnSpPr>
            <a:cxnSpLocks/>
          </p:cNvCxnSpPr>
          <p:nvPr/>
        </p:nvCxnSpPr>
        <p:spPr>
          <a:xfrm>
            <a:off x="331304" y="503582"/>
            <a:ext cx="0" cy="75472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2CBE06C-B89C-CD25-0B6D-76CBFC39BF7D}"/>
              </a:ext>
            </a:extLst>
          </p:cNvPr>
          <p:cNvSpPr txBox="1"/>
          <p:nvPr/>
        </p:nvSpPr>
        <p:spPr>
          <a:xfrm>
            <a:off x="603250" y="1429239"/>
            <a:ext cx="8661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It’s Friday night. A family parks their car for dinner. The system locks automatically — protected by encryption. Everything feels safe…</a:t>
            </a:r>
            <a:endParaRPr lang="en-BE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2" descr="Perfect Date Night &amp; Birthday Experience in Dubai | DREAM Dinner Show">
            <a:extLst>
              <a:ext uri="{FF2B5EF4-FFF2-40B4-BE49-F238E27FC236}">
                <a16:creationId xmlns:a16="http://schemas.microsoft.com/office/drawing/2014/main" id="{67634BD0-9CCB-347B-A33D-64A3BD00B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6289"/>
            <a:ext cx="12192000" cy="975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233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D9FAA-67FC-735E-CEB9-6319B6D92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554935F-16FD-140A-AB06-E155DC9FABB1}"/>
              </a:ext>
            </a:extLst>
          </p:cNvPr>
          <p:cNvSpPr txBox="1">
            <a:spLocks/>
          </p:cNvSpPr>
          <p:nvPr/>
        </p:nvSpPr>
        <p:spPr>
          <a:xfrm>
            <a:off x="331304" y="448640"/>
            <a:ext cx="11860696" cy="864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uculenta" pitchFamily="2" charset="77"/>
                <a:ea typeface="Truculenta" pitchFamily="2" charset="77"/>
                <a:cs typeface="Truculenta" pitchFamily="2" charset="77"/>
              </a:defRPr>
            </a:lvl1pPr>
          </a:lstStyle>
          <a:p>
            <a:pPr algn="l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Quantum randomness: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ECD047-EDFD-3E33-1CDA-7635A4D65F3B}"/>
              </a:ext>
            </a:extLst>
          </p:cNvPr>
          <p:cNvCxnSpPr>
            <a:cxnSpLocks/>
          </p:cNvCxnSpPr>
          <p:nvPr/>
        </p:nvCxnSpPr>
        <p:spPr>
          <a:xfrm flipH="1">
            <a:off x="331304" y="1254157"/>
            <a:ext cx="481716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3F5548-F09B-11F6-D2D2-10139B284161}"/>
              </a:ext>
            </a:extLst>
          </p:cNvPr>
          <p:cNvCxnSpPr>
            <a:cxnSpLocks/>
          </p:cNvCxnSpPr>
          <p:nvPr/>
        </p:nvCxnSpPr>
        <p:spPr>
          <a:xfrm>
            <a:off x="331304" y="503582"/>
            <a:ext cx="0" cy="75472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AutoShape 4" descr="Dewesoft Logo">
            <a:extLst>
              <a:ext uri="{FF2B5EF4-FFF2-40B4-BE49-F238E27FC236}">
                <a16:creationId xmlns:a16="http://schemas.microsoft.com/office/drawing/2014/main" id="{205D72F5-57E8-03F7-C85E-09C638E6CA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 dirty="0"/>
          </a:p>
        </p:txBody>
      </p:sp>
      <p:pic>
        <p:nvPicPr>
          <p:cNvPr id="6" name="2025-02-12 18-01-57">
            <a:hlinkClick r:id="" action="ppaction://media"/>
            <a:extLst>
              <a:ext uri="{FF2B5EF4-FFF2-40B4-BE49-F238E27FC236}">
                <a16:creationId xmlns:a16="http://schemas.microsoft.com/office/drawing/2014/main" id="{E120BCC5-C22F-9E6B-4BA2-5030B5662E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7512" y="1670210"/>
            <a:ext cx="7678003" cy="43188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647884-92E4-BFFD-4170-94174E109207}"/>
              </a:ext>
            </a:extLst>
          </p:cNvPr>
          <p:cNvSpPr txBox="1"/>
          <p:nvPr/>
        </p:nvSpPr>
        <p:spPr>
          <a:xfrm>
            <a:off x="331304" y="2627293"/>
            <a:ext cx="16575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411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Today’s Private Demo</a:t>
            </a:r>
          </a:p>
        </p:txBody>
      </p:sp>
    </p:spTree>
    <p:extLst>
      <p:ext uri="{BB962C8B-B14F-4D97-AF65-F5344CB8AC3E}">
        <p14:creationId xmlns:p14="http://schemas.microsoft.com/office/powerpoint/2010/main" val="380580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D9FAA-67FC-735E-CEB9-6319B6D92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554935F-16FD-140A-AB06-E155DC9FABB1}"/>
              </a:ext>
            </a:extLst>
          </p:cNvPr>
          <p:cNvSpPr txBox="1">
            <a:spLocks/>
          </p:cNvSpPr>
          <p:nvPr/>
        </p:nvSpPr>
        <p:spPr>
          <a:xfrm>
            <a:off x="331304" y="448640"/>
            <a:ext cx="11860696" cy="864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uculenta" pitchFamily="2" charset="77"/>
                <a:ea typeface="Truculenta" pitchFamily="2" charset="77"/>
                <a:cs typeface="Truculenta" pitchFamily="2" charset="77"/>
              </a:defRPr>
            </a:lvl1pPr>
          </a:lstStyle>
          <a:p>
            <a:pPr algn="l"/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Integration scenario – Lithium battery monitoring: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ECD047-EDFD-3E33-1CDA-7635A4D65F3B}"/>
              </a:ext>
            </a:extLst>
          </p:cNvPr>
          <p:cNvCxnSpPr>
            <a:cxnSpLocks/>
          </p:cNvCxnSpPr>
          <p:nvPr/>
        </p:nvCxnSpPr>
        <p:spPr>
          <a:xfrm flipH="1">
            <a:off x="331304" y="1254157"/>
            <a:ext cx="481716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3F5548-F09B-11F6-D2D2-10139B284161}"/>
              </a:ext>
            </a:extLst>
          </p:cNvPr>
          <p:cNvCxnSpPr>
            <a:cxnSpLocks/>
          </p:cNvCxnSpPr>
          <p:nvPr/>
        </p:nvCxnSpPr>
        <p:spPr>
          <a:xfrm>
            <a:off x="331304" y="503582"/>
            <a:ext cx="0" cy="75472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AutoShape 4" descr="Dewesoft Logo">
            <a:extLst>
              <a:ext uri="{FF2B5EF4-FFF2-40B4-BE49-F238E27FC236}">
                <a16:creationId xmlns:a16="http://schemas.microsoft.com/office/drawing/2014/main" id="{205D72F5-57E8-03F7-C85E-09C638E6CA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B7C9B0-5BE4-71B4-F9AB-D8231350B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33499" y="1411237"/>
            <a:ext cx="10420299" cy="527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19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64F34-B3B5-9346-3DA4-D34C17F65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897C224-FACF-AFE0-3506-57784BCA1E83}"/>
              </a:ext>
            </a:extLst>
          </p:cNvPr>
          <p:cNvSpPr txBox="1">
            <a:spLocks/>
          </p:cNvSpPr>
          <p:nvPr/>
        </p:nvSpPr>
        <p:spPr>
          <a:xfrm>
            <a:off x="331304" y="448640"/>
            <a:ext cx="11860696" cy="864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uculenta" pitchFamily="2" charset="77"/>
                <a:ea typeface="Truculenta" pitchFamily="2" charset="77"/>
                <a:cs typeface="Truculenta" pitchFamily="2" charset="77"/>
              </a:defRPr>
            </a:lvl1pPr>
          </a:lstStyle>
          <a:p>
            <a:pPr algn="l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NETQRNG – Electrical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Veichle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Charging Station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EC86E9-00C0-EE96-6A53-47A35139622B}"/>
              </a:ext>
            </a:extLst>
          </p:cNvPr>
          <p:cNvCxnSpPr>
            <a:cxnSpLocks/>
          </p:cNvCxnSpPr>
          <p:nvPr/>
        </p:nvCxnSpPr>
        <p:spPr>
          <a:xfrm flipH="1">
            <a:off x="331304" y="1254157"/>
            <a:ext cx="481716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8B9908-1E91-9176-4D60-15086282AE69}"/>
              </a:ext>
            </a:extLst>
          </p:cNvPr>
          <p:cNvCxnSpPr>
            <a:cxnSpLocks/>
          </p:cNvCxnSpPr>
          <p:nvPr/>
        </p:nvCxnSpPr>
        <p:spPr>
          <a:xfrm>
            <a:off x="331304" y="503582"/>
            <a:ext cx="0" cy="75472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AutoShape 4" descr="Dewesoft Logo">
            <a:extLst>
              <a:ext uri="{FF2B5EF4-FFF2-40B4-BE49-F238E27FC236}">
                <a16:creationId xmlns:a16="http://schemas.microsoft.com/office/drawing/2014/main" id="{99149E86-7666-A648-C886-90FC9D48F2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FCAB4F-2036-8A84-B2F2-792DFED7BF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037" t="24652" r="20578" b="33558"/>
          <a:stretch/>
        </p:blipFill>
        <p:spPr bwMode="auto">
          <a:xfrm>
            <a:off x="5536877" y="1690687"/>
            <a:ext cx="5816922" cy="48767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8116CD-BD5E-CCA5-F604-B27798FD6CB4}"/>
              </a:ext>
            </a:extLst>
          </p:cNvPr>
          <p:cNvSpPr txBox="1"/>
          <p:nvPr/>
        </p:nvSpPr>
        <p:spPr bwMode="auto">
          <a:xfrm>
            <a:off x="859416" y="1751999"/>
            <a:ext cx="4564953" cy="262802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dirty="0">
                <a:solidFill>
                  <a:schemeClr val="tx2"/>
                </a:solidFill>
              </a:rPr>
              <a:t>Integrating QRNG capability into EV Charging Stations</a:t>
            </a:r>
          </a:p>
          <a:p>
            <a:pPr>
              <a:defRPr/>
            </a:pPr>
            <a:endParaRPr dirty="0">
              <a:solidFill>
                <a:schemeClr val="tx2"/>
              </a:solidFill>
            </a:endParaRPr>
          </a:p>
          <a:p>
            <a:pPr>
              <a:defRPr/>
            </a:pPr>
            <a:r>
              <a:rPr dirty="0">
                <a:solidFill>
                  <a:schemeClr val="tx2"/>
                </a:solidFill>
              </a:rPr>
              <a:t>Build a better, reliable and resilient EV Charging Infrastructure and Smart Services</a:t>
            </a:r>
          </a:p>
          <a:p>
            <a:pPr>
              <a:defRPr/>
            </a:pPr>
            <a:endParaRPr dirty="0">
              <a:solidFill>
                <a:schemeClr val="tx2"/>
              </a:solidFill>
            </a:endParaRPr>
          </a:p>
          <a:p>
            <a:pPr>
              <a:defRPr/>
            </a:pPr>
            <a:r>
              <a:rPr dirty="0">
                <a:solidFill>
                  <a:schemeClr val="tx2"/>
                </a:solidFill>
              </a:rPr>
              <a:t>Huge market potential</a:t>
            </a:r>
          </a:p>
          <a:p>
            <a:pPr>
              <a:defRPr/>
            </a:pPr>
            <a:endParaRPr dirty="0"/>
          </a:p>
          <a:p>
            <a:pPr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8345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D9FAA-67FC-735E-CEB9-6319B6D92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554935F-16FD-140A-AB06-E155DC9FABB1}"/>
              </a:ext>
            </a:extLst>
          </p:cNvPr>
          <p:cNvSpPr txBox="1">
            <a:spLocks/>
          </p:cNvSpPr>
          <p:nvPr/>
        </p:nvSpPr>
        <p:spPr>
          <a:xfrm>
            <a:off x="331304" y="448640"/>
            <a:ext cx="11860696" cy="864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uculenta" pitchFamily="2" charset="77"/>
                <a:ea typeface="Truculenta" pitchFamily="2" charset="77"/>
                <a:cs typeface="Truculenta" pitchFamily="2" charset="77"/>
              </a:defRPr>
            </a:lvl1pPr>
          </a:lstStyle>
          <a:p>
            <a:pPr algn="l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Thank you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ECD047-EDFD-3E33-1CDA-7635A4D65F3B}"/>
              </a:ext>
            </a:extLst>
          </p:cNvPr>
          <p:cNvCxnSpPr>
            <a:cxnSpLocks/>
          </p:cNvCxnSpPr>
          <p:nvPr/>
        </p:nvCxnSpPr>
        <p:spPr>
          <a:xfrm flipH="1">
            <a:off x="331304" y="1254157"/>
            <a:ext cx="481716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3F5548-F09B-11F6-D2D2-10139B284161}"/>
              </a:ext>
            </a:extLst>
          </p:cNvPr>
          <p:cNvCxnSpPr>
            <a:cxnSpLocks/>
          </p:cNvCxnSpPr>
          <p:nvPr/>
        </p:nvCxnSpPr>
        <p:spPr>
          <a:xfrm>
            <a:off x="331304" y="503582"/>
            <a:ext cx="0" cy="75472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AutoShape 4" descr="Dewesoft Logo">
            <a:extLst>
              <a:ext uri="{FF2B5EF4-FFF2-40B4-BE49-F238E27FC236}">
                <a16:creationId xmlns:a16="http://schemas.microsoft.com/office/drawing/2014/main" id="{205D72F5-57E8-03F7-C85E-09C638E6CA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 dirty="0"/>
          </a:p>
        </p:txBody>
      </p:sp>
      <p:pic>
        <p:nvPicPr>
          <p:cNvPr id="2" name="Picture 1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F9DCF18D-9361-963C-EAEB-143724E09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680" y="1943756"/>
            <a:ext cx="3218400" cy="31903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4810BC-3303-ED70-3D11-4BA6884D28E5}"/>
              </a:ext>
            </a:extLst>
          </p:cNvPr>
          <p:cNvSpPr txBox="1"/>
          <p:nvPr/>
        </p:nvSpPr>
        <p:spPr>
          <a:xfrm>
            <a:off x="4959599" y="1444689"/>
            <a:ext cx="34211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0561FB"/>
                </a:solidFill>
                <a:latin typeface="Roboto Slab Regular" panose="020B0604020202020204" charset="0"/>
                <a:ea typeface="Roboto Slab Regular" panose="020B0604020202020204" charset="0"/>
              </a:rPr>
              <a:t>See it in action*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D2A8CF05-2630-8009-0632-8A3D6B499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466" y="6573616"/>
            <a:ext cx="145198" cy="14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359942-BF29-221B-8A1C-207B8BD98885}"/>
              </a:ext>
            </a:extLst>
          </p:cNvPr>
          <p:cNvSpPr txBox="1"/>
          <p:nvPr/>
        </p:nvSpPr>
        <p:spPr>
          <a:xfrm>
            <a:off x="6740498" y="6529066"/>
            <a:ext cx="45910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1000" dirty="0">
                <a:solidFill>
                  <a:srgbClr val="A437FE"/>
                </a:solidFill>
                <a:latin typeface="+mn-lt"/>
                <a:ea typeface="Roboto Slab Regular" panose="020B0604020202020204" charset="0"/>
                <a:hlinkClick r:id="rId4"/>
              </a:rPr>
              <a:t>https://www.linkedin.com/company/iqrypto</a:t>
            </a:r>
            <a:r>
              <a:rPr lang="fr-FR" sz="1000" dirty="0">
                <a:solidFill>
                  <a:srgbClr val="A437FE"/>
                </a:solidFill>
                <a:latin typeface="+mn-lt"/>
                <a:ea typeface="Roboto Slab Regular" panose="020B0604020202020204" charset="0"/>
              </a:rPr>
              <a:t> </a:t>
            </a:r>
          </a:p>
        </p:txBody>
      </p:sp>
      <p:pic>
        <p:nvPicPr>
          <p:cNvPr id="9" name="Picture 2" descr="ESA - Logo ESA BIC">
            <a:extLst>
              <a:ext uri="{FF2B5EF4-FFF2-40B4-BE49-F238E27FC236}">
                <a16:creationId xmlns:a16="http://schemas.microsoft.com/office/drawing/2014/main" id="{62D60404-C270-1459-49A2-86A895AFF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575140" y="6248544"/>
            <a:ext cx="554484" cy="26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9E21D2-C3A9-08EF-160F-4AC85BAA3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5928" y="6280382"/>
            <a:ext cx="343814" cy="1907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CD3BF3-95BA-0E75-318C-E1FAD910B6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2283" y="6237132"/>
            <a:ext cx="496256" cy="260934"/>
          </a:xfrm>
          <a:prstGeom prst="rect">
            <a:avLst/>
          </a:prstGeom>
        </p:spPr>
      </p:pic>
      <p:pic>
        <p:nvPicPr>
          <p:cNvPr id="15" name="Picture 4" descr="IMBC - Société de financement pour PME à Mons">
            <a:extLst>
              <a:ext uri="{FF2B5EF4-FFF2-40B4-BE49-F238E27FC236}">
                <a16:creationId xmlns:a16="http://schemas.microsoft.com/office/drawing/2014/main" id="{6104DE06-BF8D-322B-BB3F-B05BDFA75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032" y="6264842"/>
            <a:ext cx="870102" cy="13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hotos, logos, tournages - Université de Mons">
            <a:extLst>
              <a:ext uri="{FF2B5EF4-FFF2-40B4-BE49-F238E27FC236}">
                <a16:creationId xmlns:a16="http://schemas.microsoft.com/office/drawing/2014/main" id="{5C6DA2F9-2BD8-5EE3-E4F9-B3459DE07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047" y="6258840"/>
            <a:ext cx="594110" cy="21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Lancement de l'appel CWALity 2019-1 par le SPW-Recherche – Wagralim">
            <a:extLst>
              <a:ext uri="{FF2B5EF4-FFF2-40B4-BE49-F238E27FC236}">
                <a16:creationId xmlns:a16="http://schemas.microsoft.com/office/drawing/2014/main" id="{BE78ED5B-1B29-13AB-1C0E-06DFC0DEE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231" y="6207422"/>
            <a:ext cx="594110" cy="32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European Union - Wikipedia">
            <a:extLst>
              <a:ext uri="{FF2B5EF4-FFF2-40B4-BE49-F238E27FC236}">
                <a16:creationId xmlns:a16="http://schemas.microsoft.com/office/drawing/2014/main" id="{91892BFD-5070-AD88-5A06-A3E4BC71C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065" y="6250313"/>
            <a:ext cx="320356" cy="21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News Detail - Silicon Europe">
            <a:extLst>
              <a:ext uri="{FF2B5EF4-FFF2-40B4-BE49-F238E27FC236}">
                <a16:creationId xmlns:a16="http://schemas.microsoft.com/office/drawing/2014/main" id="{93C2EB85-4420-84DE-16AA-8D07CED16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907" y="6210202"/>
            <a:ext cx="743212" cy="26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Wim Van Vossel - Innovation Manager Enterprise Market - Proximus | LinkedIn">
            <a:extLst>
              <a:ext uri="{FF2B5EF4-FFF2-40B4-BE49-F238E27FC236}">
                <a16:creationId xmlns:a16="http://schemas.microsoft.com/office/drawing/2014/main" id="{A9680CE4-7CDA-F62C-0BA2-2CB74AA29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670" y="6223997"/>
            <a:ext cx="237256" cy="23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F81DCD-34C8-F49B-F1FD-58A3C88A6BAA}"/>
              </a:ext>
            </a:extLst>
          </p:cNvPr>
          <p:cNvSpPr txBox="1"/>
          <p:nvPr/>
        </p:nvSpPr>
        <p:spPr>
          <a:xfrm>
            <a:off x="6528047" y="5920206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1400" dirty="0" err="1">
                <a:solidFill>
                  <a:srgbClr val="A437FE"/>
                </a:solidFill>
                <a:latin typeface="+mn-lt"/>
                <a:ea typeface="Roboto Slab Regular" panose="020B0604020202020204" charset="0"/>
              </a:rPr>
              <a:t>They</a:t>
            </a:r>
            <a:r>
              <a:rPr lang="fr-FR" sz="1400" dirty="0">
                <a:solidFill>
                  <a:srgbClr val="A437FE"/>
                </a:solidFill>
                <a:latin typeface="+mn-lt"/>
                <a:ea typeface="Roboto Slab Regular" panose="020B0604020202020204" charset="0"/>
              </a:rPr>
              <a:t> support us: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99E830-F259-E711-82F4-D8778BE118EE}"/>
              </a:ext>
            </a:extLst>
          </p:cNvPr>
          <p:cNvSpPr txBox="1"/>
          <p:nvPr/>
        </p:nvSpPr>
        <p:spPr>
          <a:xfrm>
            <a:off x="331304" y="54648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 dirty="0">
                <a:solidFill>
                  <a:srgbClr val="0561FB"/>
                </a:solidFill>
                <a:latin typeface="Roboto Slab Regular" panose="020B0604020202020204" charset="0"/>
                <a:ea typeface="Roboto Slab Regular" panose="020B0604020202020204" charset="0"/>
              </a:rPr>
              <a:t>* - 5 Spots remains for Nov 2025</a:t>
            </a:r>
            <a:endParaRPr lang="en-US" sz="1800" dirty="0">
              <a:solidFill>
                <a:srgbClr val="0561FB"/>
              </a:solidFill>
              <a:latin typeface="Roboto Slab Regular" panose="020B0604020202020204" charset="0"/>
              <a:ea typeface="Roboto Slab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183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FDCA1-010C-F77D-AEAD-42026A06B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C29500B-7C4A-BBFD-3A88-9F3E0A05BD17}"/>
              </a:ext>
            </a:extLst>
          </p:cNvPr>
          <p:cNvSpPr txBox="1">
            <a:spLocks/>
          </p:cNvSpPr>
          <p:nvPr/>
        </p:nvSpPr>
        <p:spPr>
          <a:xfrm>
            <a:off x="331304" y="252481"/>
            <a:ext cx="11860696" cy="1361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uculenta" pitchFamily="2" charset="77"/>
                <a:ea typeface="Truculenta" pitchFamily="2" charset="77"/>
                <a:cs typeface="Truculenta" pitchFamily="2" charset="77"/>
              </a:defRPr>
            </a:lvl1pPr>
          </a:lstStyle>
          <a:p>
            <a:pPr algn="l"/>
            <a:r>
              <a:rPr lang="en-US" dirty="0">
                <a:solidFill>
                  <a:srgbClr val="1C58FC"/>
                </a:solidFill>
                <a:latin typeface="League Spartan" pitchFamily="2" charset="77"/>
              </a:rPr>
              <a:t>Predictable Random = Predictable Security</a:t>
            </a:r>
            <a:endParaRPr lang="en-BE" dirty="0">
              <a:solidFill>
                <a:srgbClr val="1C58FC"/>
              </a:solidFill>
              <a:latin typeface="League Spartan" pitchFamily="2" charset="77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1124A1-7B7E-0159-9EC4-EBA47A3FDE5B}"/>
              </a:ext>
            </a:extLst>
          </p:cNvPr>
          <p:cNvCxnSpPr>
            <a:cxnSpLocks/>
          </p:cNvCxnSpPr>
          <p:nvPr/>
        </p:nvCxnSpPr>
        <p:spPr>
          <a:xfrm flipH="1">
            <a:off x="331304" y="1258305"/>
            <a:ext cx="481716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9C0D17-80DB-33AD-B716-93220DF084D3}"/>
              </a:ext>
            </a:extLst>
          </p:cNvPr>
          <p:cNvCxnSpPr>
            <a:cxnSpLocks/>
          </p:cNvCxnSpPr>
          <p:nvPr/>
        </p:nvCxnSpPr>
        <p:spPr>
          <a:xfrm>
            <a:off x="331304" y="503582"/>
            <a:ext cx="0" cy="75472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39B4CE3-8E93-7A47-2413-CFB7995D7A48}"/>
              </a:ext>
            </a:extLst>
          </p:cNvPr>
          <p:cNvSpPr txBox="1"/>
          <p:nvPr/>
        </p:nvSpPr>
        <p:spPr>
          <a:xfrm>
            <a:off x="603250" y="1429239"/>
            <a:ext cx="8661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But under the hood, their encryption key came from a predictable random seed — generated by software, not nature. In 30 seconds, their ‘randomness’ became an open door</a:t>
            </a:r>
            <a:endParaRPr lang="en-BE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345C65-271E-FC49-0A94-1587EC998EF2}"/>
              </a:ext>
            </a:extLst>
          </p:cNvPr>
          <p:cNvSpPr txBox="1"/>
          <p:nvPr/>
        </p:nvSpPr>
        <p:spPr>
          <a:xfrm>
            <a:off x="3704608" y="6116952"/>
            <a:ext cx="77837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200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https://www.wired.com/story/kia-web-vulnerability-vehicle-hack-track/</a:t>
            </a:r>
            <a:endParaRPr lang="en-BE" sz="1200" dirty="0">
              <a:solidFill>
                <a:schemeClr val="tx2"/>
              </a:solidFill>
            </a:endParaRPr>
          </a:p>
        </p:txBody>
      </p:sp>
      <p:pic>
        <p:nvPicPr>
          <p:cNvPr id="1026" name="Picture 2" descr="Could hackers seize control of your car? | CNN Business">
            <a:extLst>
              <a:ext uri="{FF2B5EF4-FFF2-40B4-BE49-F238E27FC236}">
                <a16:creationId xmlns:a16="http://schemas.microsoft.com/office/drawing/2014/main" id="{22F45965-990E-B6DF-1D81-C0591EF41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1113"/>
            <a:ext cx="13116560" cy="737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798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D24BC-5F45-E28C-85D7-41DE79B4B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75EC60-D208-C74D-DE49-97A04B53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2646641"/>
            <a:ext cx="4953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Every crypto decision begins with a number</a:t>
            </a:r>
            <a:endParaRPr lang="en-BE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Placeholder 6" descr="Safe with solid fill">
            <a:extLst>
              <a:ext uri="{FF2B5EF4-FFF2-40B4-BE49-F238E27FC236}">
                <a16:creationId xmlns:a16="http://schemas.microsoft.com/office/drawing/2014/main" id="{C4417CE9-53AE-DC4A-E454-8353B10A2CC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63718" y="1431882"/>
            <a:ext cx="4263082" cy="4263082"/>
          </a:xfrm>
        </p:spPr>
      </p:pic>
    </p:spTree>
    <p:extLst>
      <p:ext uri="{BB962C8B-B14F-4D97-AF65-F5344CB8AC3E}">
        <p14:creationId xmlns:p14="http://schemas.microsoft.com/office/powerpoint/2010/main" val="612395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68941-A100-3343-07D6-799396481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A563D2-C77D-D7E5-5D4F-B5B27F5E4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13" y="2593402"/>
            <a:ext cx="5194680" cy="126185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Every crypto decision begins with a number</a:t>
            </a:r>
            <a:endParaRPr lang="en-BE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30" name="Picture 6" descr="How the World's Gold Reserves are Protected - Manhattan Gold &amp; Silver">
            <a:extLst>
              <a:ext uri="{FF2B5EF4-FFF2-40B4-BE49-F238E27FC236}">
                <a16:creationId xmlns:a16="http://schemas.microsoft.com/office/drawing/2014/main" id="{ACC85010-7E11-D250-D3AC-D17E64875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501" y="589262"/>
            <a:ext cx="5535679" cy="581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80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23348-AB31-1412-0FE2-941CF82D8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883B443-3CE6-836C-115C-E045DC36EDE1}"/>
              </a:ext>
            </a:extLst>
          </p:cNvPr>
          <p:cNvSpPr txBox="1">
            <a:spLocks/>
          </p:cNvSpPr>
          <p:nvPr/>
        </p:nvSpPr>
        <p:spPr>
          <a:xfrm>
            <a:off x="331304" y="252481"/>
            <a:ext cx="11860696" cy="1361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uculenta" pitchFamily="2" charset="77"/>
                <a:ea typeface="Truculenta" pitchFamily="2" charset="77"/>
                <a:cs typeface="Truculenta" pitchFamily="2" charset="77"/>
              </a:defRPr>
            </a:lvl1pPr>
          </a:lstStyle>
          <a:p>
            <a:pPr algn="l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The Real Problem</a:t>
            </a:r>
            <a:endParaRPr lang="en-BE" dirty="0">
              <a:solidFill>
                <a:schemeClr val="accent3">
                  <a:lumMod val="50000"/>
                </a:schemeClr>
              </a:solidFill>
              <a:latin typeface="League Spartan" pitchFamily="2" charset="77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86BA78-83BE-AD9A-A3E4-21AC42B53A20}"/>
              </a:ext>
            </a:extLst>
          </p:cNvPr>
          <p:cNvCxnSpPr>
            <a:cxnSpLocks/>
          </p:cNvCxnSpPr>
          <p:nvPr/>
        </p:nvCxnSpPr>
        <p:spPr>
          <a:xfrm flipH="1">
            <a:off x="331304" y="1258305"/>
            <a:ext cx="481716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FFC163-FFB9-3965-C3C0-5507C0EC5C89}"/>
              </a:ext>
            </a:extLst>
          </p:cNvPr>
          <p:cNvCxnSpPr>
            <a:cxnSpLocks/>
          </p:cNvCxnSpPr>
          <p:nvPr/>
        </p:nvCxnSpPr>
        <p:spPr>
          <a:xfrm>
            <a:off x="331304" y="503582"/>
            <a:ext cx="0" cy="75472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140BDBD-B922-CBB8-D2A0-D69799B38BD0}"/>
              </a:ext>
            </a:extLst>
          </p:cNvPr>
          <p:cNvSpPr txBox="1"/>
          <p:nvPr/>
        </p:nvSpPr>
        <p:spPr>
          <a:xfrm>
            <a:off x="603250" y="1429239"/>
            <a:ext cx="86614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Most Random Numbers Aren’t Random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BE" altLang="en-B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Pseudo-random = </a:t>
            </a:r>
            <a:r>
              <a:rPr lang="en-BE" altLang="en-BE" dirty="0">
                <a:solidFill>
                  <a:srgbClr val="FF0000"/>
                </a:solidFill>
                <a:latin typeface="Arial" panose="020B0604020202020204" pitchFamily="34" charset="0"/>
              </a:rPr>
              <a:t>predictable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BE" altLang="en-B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Reused seeds = </a:t>
            </a:r>
            <a:r>
              <a:rPr lang="en-BE" altLang="en-BE" dirty="0" err="1">
                <a:solidFill>
                  <a:srgbClr val="FF0000"/>
                </a:solidFill>
                <a:latin typeface="Arial" panose="020B0604020202020204" pitchFamily="34" charset="0"/>
              </a:rPr>
              <a:t>replayable</a:t>
            </a:r>
            <a:endParaRPr lang="en-BE" altLang="en-BE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BE" altLang="en-B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Hardware RNG = </a:t>
            </a:r>
            <a:r>
              <a:rPr lang="en-BE" altLang="en-BE" dirty="0">
                <a:solidFill>
                  <a:srgbClr val="FF0000"/>
                </a:solidFill>
                <a:latin typeface="Arial" panose="020B0604020202020204" pitchFamily="34" charset="0"/>
              </a:rPr>
              <a:t>biased</a:t>
            </a:r>
          </a:p>
          <a:p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BE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142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CF8AA-4C3E-BFAE-A3F0-F31F89A0E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E2AD244-4847-43E8-895B-1C100D18D2F8}"/>
              </a:ext>
            </a:extLst>
          </p:cNvPr>
          <p:cNvSpPr txBox="1">
            <a:spLocks/>
          </p:cNvSpPr>
          <p:nvPr/>
        </p:nvSpPr>
        <p:spPr>
          <a:xfrm>
            <a:off x="331304" y="252481"/>
            <a:ext cx="11860696" cy="1361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uculenta" pitchFamily="2" charset="77"/>
                <a:ea typeface="Truculenta" pitchFamily="2" charset="77"/>
                <a:cs typeface="Truculenta" pitchFamily="2" charset="77"/>
              </a:defRPr>
            </a:lvl1pPr>
          </a:lstStyle>
          <a:p>
            <a:pPr algn="l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The Real Problem</a:t>
            </a:r>
            <a:endParaRPr lang="en-BE" dirty="0">
              <a:solidFill>
                <a:schemeClr val="accent3">
                  <a:lumMod val="50000"/>
                </a:schemeClr>
              </a:solidFill>
              <a:latin typeface="League Spartan" pitchFamily="2" charset="77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72A914D-992B-65DB-07C4-190BC24F4A15}"/>
              </a:ext>
            </a:extLst>
          </p:cNvPr>
          <p:cNvCxnSpPr>
            <a:cxnSpLocks/>
          </p:cNvCxnSpPr>
          <p:nvPr/>
        </p:nvCxnSpPr>
        <p:spPr>
          <a:xfrm flipH="1">
            <a:off x="331304" y="1258305"/>
            <a:ext cx="481716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219AFB-CF3A-A54D-B44F-B841683F0352}"/>
              </a:ext>
            </a:extLst>
          </p:cNvPr>
          <p:cNvCxnSpPr>
            <a:cxnSpLocks/>
          </p:cNvCxnSpPr>
          <p:nvPr/>
        </p:nvCxnSpPr>
        <p:spPr>
          <a:xfrm>
            <a:off x="331304" y="503582"/>
            <a:ext cx="0" cy="75472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0480C4D-2E4E-2091-240C-C1F772177669}"/>
              </a:ext>
            </a:extLst>
          </p:cNvPr>
          <p:cNvSpPr txBox="1"/>
          <p:nvPr/>
        </p:nvSpPr>
        <p:spPr>
          <a:xfrm>
            <a:off x="603250" y="1429239"/>
            <a:ext cx="86614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Most Random Numbers Aren’t Random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BE" altLang="en-B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Pseudo-random = </a:t>
            </a:r>
            <a:r>
              <a:rPr lang="en-BE" altLang="en-BE" dirty="0">
                <a:solidFill>
                  <a:srgbClr val="FF0000"/>
                </a:solidFill>
                <a:latin typeface="Arial" panose="020B0604020202020204" pitchFamily="34" charset="0"/>
              </a:rPr>
              <a:t>predictable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BE" altLang="en-B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Reused seeds = </a:t>
            </a:r>
            <a:r>
              <a:rPr lang="en-BE" altLang="en-BE" dirty="0" err="1">
                <a:solidFill>
                  <a:srgbClr val="FF0000"/>
                </a:solidFill>
                <a:latin typeface="Arial" panose="020B0604020202020204" pitchFamily="34" charset="0"/>
              </a:rPr>
              <a:t>replayable</a:t>
            </a:r>
            <a:endParaRPr lang="en-BE" altLang="en-BE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BE" altLang="en-B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Hardware RNG = </a:t>
            </a:r>
            <a:r>
              <a:rPr lang="en-BE" altLang="en-BE" dirty="0">
                <a:solidFill>
                  <a:srgbClr val="FF0000"/>
                </a:solidFill>
                <a:latin typeface="Arial" panose="020B0604020202020204" pitchFamily="34" charset="0"/>
              </a:rPr>
              <a:t>biased</a:t>
            </a:r>
          </a:p>
          <a:p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BE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404F2A-A79E-3AD9-58BC-82D74A19B073}"/>
              </a:ext>
            </a:extLst>
          </p:cNvPr>
          <p:cNvSpPr txBox="1"/>
          <p:nvPr/>
        </p:nvSpPr>
        <p:spPr>
          <a:xfrm>
            <a:off x="2051122" y="3429000"/>
            <a:ext cx="80897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We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trust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our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systems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(cars, payments, authentication)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to numbers that can be </a:t>
            </a:r>
            <a:r>
              <a:rPr lang="en-US" sz="3200" b="1" dirty="0">
                <a:solidFill>
                  <a:srgbClr val="FF0000"/>
                </a:solidFill>
              </a:rPr>
              <a:t>guessed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n-BE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095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D736D-AA9F-289A-8A58-6CEECDFC6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82E697D-96F7-A22D-729A-B0816664D280}"/>
              </a:ext>
            </a:extLst>
          </p:cNvPr>
          <p:cNvSpPr txBox="1">
            <a:spLocks/>
          </p:cNvSpPr>
          <p:nvPr/>
        </p:nvSpPr>
        <p:spPr>
          <a:xfrm>
            <a:off x="331304" y="252481"/>
            <a:ext cx="11860696" cy="1361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uculenta" pitchFamily="2" charset="77"/>
                <a:ea typeface="Truculenta" pitchFamily="2" charset="77"/>
                <a:cs typeface="Truculenta" pitchFamily="2" charset="77"/>
              </a:defRPr>
            </a:lvl1pPr>
          </a:lstStyle>
          <a:p>
            <a:pPr algn="l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The Real Problem</a:t>
            </a:r>
            <a:endParaRPr lang="en-BE" dirty="0">
              <a:solidFill>
                <a:schemeClr val="accent3">
                  <a:lumMod val="50000"/>
                </a:schemeClr>
              </a:solidFill>
              <a:latin typeface="League Spartan" pitchFamily="2" charset="77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9928B4D-F320-9B94-CECF-052CD166B312}"/>
              </a:ext>
            </a:extLst>
          </p:cNvPr>
          <p:cNvCxnSpPr>
            <a:cxnSpLocks/>
          </p:cNvCxnSpPr>
          <p:nvPr/>
        </p:nvCxnSpPr>
        <p:spPr>
          <a:xfrm flipH="1">
            <a:off x="331304" y="1258305"/>
            <a:ext cx="481716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1FB07D-E630-6AFB-433F-6F153519A0C4}"/>
              </a:ext>
            </a:extLst>
          </p:cNvPr>
          <p:cNvCxnSpPr>
            <a:cxnSpLocks/>
          </p:cNvCxnSpPr>
          <p:nvPr/>
        </p:nvCxnSpPr>
        <p:spPr>
          <a:xfrm>
            <a:off x="331304" y="503582"/>
            <a:ext cx="0" cy="75472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7E5E828-353E-BBBD-0873-3C4A1BE380F9}"/>
              </a:ext>
            </a:extLst>
          </p:cNvPr>
          <p:cNvSpPr txBox="1"/>
          <p:nvPr/>
        </p:nvSpPr>
        <p:spPr>
          <a:xfrm>
            <a:off x="603250" y="1429239"/>
            <a:ext cx="866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Most Random Numbers Aren’t Random</a:t>
            </a:r>
            <a:endParaRPr lang="en-BE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3C049-AD11-194E-5503-050D4DC53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649" y="2094495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D08046-9DB4-EB51-7BB9-24DE1E0B8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224" y="2100731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DDBF60FE-9DBB-B580-BED1-0ADABD207FF2}"/>
              </a:ext>
            </a:extLst>
          </p:cNvPr>
          <p:cNvSpPr txBox="1"/>
          <p:nvPr/>
        </p:nvSpPr>
        <p:spPr>
          <a:xfrm>
            <a:off x="3219060" y="5398694"/>
            <a:ext cx="170497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endParaRPr lang="en-GB" sz="1000" b="0" i="0" u="none" strike="noStrike" baseline="0" dirty="0">
              <a:solidFill>
                <a:srgbClr val="000000"/>
              </a:solidFill>
              <a:latin typeface="5"/>
            </a:endParaRPr>
          </a:p>
          <a:p>
            <a:r>
              <a:rPr lang="en-GB" sz="2000" b="1" dirty="0">
                <a:solidFill>
                  <a:srgbClr val="0460FA"/>
                </a:solidFill>
                <a:latin typeface="5"/>
              </a:rPr>
              <a:t>Random.org</a:t>
            </a:r>
            <a:endParaRPr lang="en-GB" sz="2000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BC824403-3EFB-162D-F414-F8D425B91372}"/>
              </a:ext>
            </a:extLst>
          </p:cNvPr>
          <p:cNvSpPr txBox="1"/>
          <p:nvPr/>
        </p:nvSpPr>
        <p:spPr>
          <a:xfrm>
            <a:off x="7133838" y="5398694"/>
            <a:ext cx="279558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endParaRPr lang="en-GB" sz="1000" b="0" i="0" u="none" strike="noStrike" baseline="0" dirty="0">
              <a:solidFill>
                <a:srgbClr val="000000"/>
              </a:solidFill>
              <a:latin typeface="5"/>
            </a:endParaRPr>
          </a:p>
          <a:p>
            <a:r>
              <a:rPr lang="en-GB" sz="2000" b="1" dirty="0">
                <a:solidFill>
                  <a:srgbClr val="0460FA"/>
                </a:solidFill>
                <a:latin typeface="5"/>
              </a:rPr>
              <a:t>PHP pseudo random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779772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5C048-B8C4-FA96-0CBC-CF41B1C6E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3ABFEDE-E651-E6F5-8603-F78F276B109C}"/>
              </a:ext>
            </a:extLst>
          </p:cNvPr>
          <p:cNvSpPr txBox="1">
            <a:spLocks/>
          </p:cNvSpPr>
          <p:nvPr/>
        </p:nvSpPr>
        <p:spPr>
          <a:xfrm>
            <a:off x="331304" y="448640"/>
            <a:ext cx="11860696" cy="864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uculenta" pitchFamily="2" charset="77"/>
                <a:ea typeface="Truculenta" pitchFamily="2" charset="77"/>
                <a:cs typeface="Truculenta" pitchFamily="2" charset="77"/>
              </a:defRPr>
            </a:lvl1pPr>
          </a:lstStyle>
          <a:p>
            <a:pPr algn="l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League Spartan" pitchFamily="2" charset="77"/>
              </a:rPr>
              <a:t>The Case study: $3M XRP theft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034185-D50D-B15C-9273-A4F5C1E4ED12}"/>
              </a:ext>
            </a:extLst>
          </p:cNvPr>
          <p:cNvCxnSpPr>
            <a:cxnSpLocks/>
          </p:cNvCxnSpPr>
          <p:nvPr/>
        </p:nvCxnSpPr>
        <p:spPr>
          <a:xfrm flipH="1">
            <a:off x="331304" y="1254157"/>
            <a:ext cx="481716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D622BD5-7A6F-8DCB-1F91-FEB7EC55A374}"/>
              </a:ext>
            </a:extLst>
          </p:cNvPr>
          <p:cNvCxnSpPr>
            <a:cxnSpLocks/>
          </p:cNvCxnSpPr>
          <p:nvPr/>
        </p:nvCxnSpPr>
        <p:spPr>
          <a:xfrm>
            <a:off x="331304" y="503582"/>
            <a:ext cx="0" cy="75472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AutoShape 4" descr="Dewesoft Logo">
            <a:extLst>
              <a:ext uri="{FF2B5EF4-FFF2-40B4-BE49-F238E27FC236}">
                <a16:creationId xmlns:a16="http://schemas.microsoft.com/office/drawing/2014/main" id="{498D597F-71BF-C31A-43CD-8A3F2811DE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C4D69B27-F8C9-6647-338B-2625A5F4C88E}"/>
              </a:ext>
            </a:extLst>
          </p:cNvPr>
          <p:cNvSpPr txBox="1"/>
          <p:nvPr/>
        </p:nvSpPr>
        <p:spPr>
          <a:xfrm>
            <a:off x="791758" y="2951946"/>
            <a:ext cx="36514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i="0" dirty="0">
                <a:solidFill>
                  <a:srgbClr val="2010F0"/>
                </a:solidFill>
                <a:effectLst/>
                <a:latin typeface="Google Sans"/>
              </a:rPr>
              <a:t>XRP hack incident on 12</a:t>
            </a:r>
            <a:r>
              <a:rPr lang="en-US" sz="2800" b="1" i="0" baseline="30000" dirty="0">
                <a:solidFill>
                  <a:srgbClr val="2010F0"/>
                </a:solidFill>
                <a:effectLst/>
                <a:latin typeface="Google Sans"/>
              </a:rPr>
              <a:t>th</a:t>
            </a:r>
            <a:r>
              <a:rPr lang="en-US" sz="2800" b="1" i="0" dirty="0">
                <a:solidFill>
                  <a:srgbClr val="2010F0"/>
                </a:solidFill>
                <a:effectLst/>
                <a:latin typeface="Google Sans"/>
              </a:rPr>
              <a:t> OCT 2025</a:t>
            </a:r>
            <a:endParaRPr lang="en-GB" sz="2800" b="1" dirty="0">
              <a:solidFill>
                <a:srgbClr val="2010F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562654-D707-6CA3-45DC-E34025BAE2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892"/>
          <a:stretch>
            <a:fillRect/>
          </a:stretch>
        </p:blipFill>
        <p:spPr>
          <a:xfrm>
            <a:off x="4947920" y="1373039"/>
            <a:ext cx="6385560" cy="49765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F9DDC2-B392-3D37-8D61-6B302EB8E227}"/>
              </a:ext>
            </a:extLst>
          </p:cNvPr>
          <p:cNvSpPr txBox="1"/>
          <p:nvPr/>
        </p:nvSpPr>
        <p:spPr>
          <a:xfrm>
            <a:off x="5411466" y="640936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200" dirty="0">
                <a:hlinkClick r:id="rId3"/>
              </a:rPr>
              <a:t>https://www.coindesk.com</a:t>
            </a:r>
            <a:endParaRPr lang="en-BE" sz="1200" dirty="0"/>
          </a:p>
        </p:txBody>
      </p:sp>
    </p:spTree>
    <p:extLst>
      <p:ext uri="{BB962C8B-B14F-4D97-AF65-F5344CB8AC3E}">
        <p14:creationId xmlns:p14="http://schemas.microsoft.com/office/powerpoint/2010/main" val="3995913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Qrypto">
      <a:dk1>
        <a:srgbClr val="000000"/>
      </a:dk1>
      <a:lt1>
        <a:srgbClr val="F3F3FA"/>
      </a:lt1>
      <a:dk2>
        <a:srgbClr val="5411FF"/>
      </a:dk2>
      <a:lt2>
        <a:srgbClr val="F3F3FA"/>
      </a:lt2>
      <a:accent1>
        <a:srgbClr val="65D6AA"/>
      </a:accent1>
      <a:accent2>
        <a:srgbClr val="51AC89"/>
      </a:accent2>
      <a:accent3>
        <a:srgbClr val="BC24FF"/>
      </a:accent3>
      <a:accent4>
        <a:srgbClr val="9E20D3"/>
      </a:accent4>
      <a:accent5>
        <a:srgbClr val="0061FB"/>
      </a:accent5>
      <a:accent6>
        <a:srgbClr val="0050CF"/>
      </a:accent6>
      <a:hlink>
        <a:srgbClr val="5511FF"/>
      </a:hlink>
      <a:folHlink>
        <a:srgbClr val="F3F4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Qrypto template power point" id="{1075FCCE-B485-1941-B736-5BE162418F75}" vid="{90C9E2EE-C2A2-4B47-A2FB-263DF8C216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df99a37-e174-4788-9aee-09a6955b2f69">
      <Terms xmlns="http://schemas.microsoft.com/office/infopath/2007/PartnerControls"/>
    </lcf76f155ced4ddcb4097134ff3c332f>
    <TaxCatchAll xmlns="a3b7c6ae-7a37-40ec-b3d6-027d27056e0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36F4E73586AE48867E8E64213C77F4" ma:contentTypeVersion="13" ma:contentTypeDescription="Crée un document." ma:contentTypeScope="" ma:versionID="5a2b052523bd4c5f82b0755733c63185">
  <xsd:schema xmlns:xsd="http://www.w3.org/2001/XMLSchema" xmlns:xs="http://www.w3.org/2001/XMLSchema" xmlns:p="http://schemas.microsoft.com/office/2006/metadata/properties" xmlns:ns2="9df99a37-e174-4788-9aee-09a6955b2f69" xmlns:ns3="a3b7c6ae-7a37-40ec-b3d6-027d27056e05" targetNamespace="http://schemas.microsoft.com/office/2006/metadata/properties" ma:root="true" ma:fieldsID="477d50dc90759912d67df2c9c94a8f81" ns2:_="" ns3:_="">
    <xsd:import namespace="9df99a37-e174-4788-9aee-09a6955b2f69"/>
    <xsd:import namespace="a3b7c6ae-7a37-40ec-b3d6-027d27056e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f99a37-e174-4788-9aee-09a6955b2f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0823d3d5-e500-47b6-af91-2ef7bbcea5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b7c6ae-7a37-40ec-b3d6-027d27056e0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6da712a-a71f-423c-b748-f6104e48c7c9}" ma:internalName="TaxCatchAll" ma:showField="CatchAllData" ma:web="a3b7c6ae-7a37-40ec-b3d6-027d27056e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EE739E-E0D7-443B-8E4C-0D0352D6B15C}">
  <ds:schemaRefs>
    <ds:schemaRef ds:uri="http://schemas.microsoft.com/office/2006/metadata/properties"/>
    <ds:schemaRef ds:uri="http://schemas.microsoft.com/office/2006/documentManagement/types"/>
    <ds:schemaRef ds:uri="a3b7c6ae-7a37-40ec-b3d6-027d27056e05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9df99a37-e174-4788-9aee-09a6955b2f6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4CA70C2-EAA3-4BD8-B202-4115668ED5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90582C-4772-4BFD-9E2B-48E9DE71D268}">
  <ds:schemaRefs>
    <ds:schemaRef ds:uri="9df99a37-e174-4788-9aee-09a6955b2f69"/>
    <ds:schemaRef ds:uri="a3b7c6ae-7a37-40ec-b3d6-027d27056e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7127bf69-f958-4173-a420-092030c8c0b0}" enabled="0" method="" siteId="{7127bf69-f958-4173-a420-092030c8c0b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3524</TotalTime>
  <Words>394</Words>
  <Application>Microsoft Office PowerPoint</Application>
  <PresentationFormat>Widescreen</PresentationFormat>
  <Paragraphs>71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5</vt:lpstr>
      <vt:lpstr>Aptos</vt:lpstr>
      <vt:lpstr>Arial</vt:lpstr>
      <vt:lpstr>Google Sans</vt:lpstr>
      <vt:lpstr>League Spartan</vt:lpstr>
      <vt:lpstr>Roboto Slab Regular</vt:lpstr>
      <vt:lpstr>Space Mono</vt:lpstr>
      <vt:lpstr>Truculenta</vt:lpstr>
      <vt:lpstr>Office Theme</vt:lpstr>
      <vt:lpstr>Unbreakable Randomness:  QRNG for Next-Generation Cybersecurity</vt:lpstr>
      <vt:lpstr>PowerPoint Presentation</vt:lpstr>
      <vt:lpstr>PowerPoint Presentation</vt:lpstr>
      <vt:lpstr>Every crypto decision begins with a number</vt:lpstr>
      <vt:lpstr>Every crypto decision begins with a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About Us: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 De Volder</dc:creator>
  <cp:lastModifiedBy>Soheil Nazari</cp:lastModifiedBy>
  <cp:revision>86</cp:revision>
  <dcterms:created xsi:type="dcterms:W3CDTF">2025-02-24T14:33:47Z</dcterms:created>
  <dcterms:modified xsi:type="dcterms:W3CDTF">2025-10-22T15:58:23Z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0x0101006B36F4E73586AE48867E8E64213C77F4</vt:lpwstr>
  </property>
  <property fmtid="{D5CDD505-2E9C-101B-9397-08002B2CF9AE}" pid="3" name="MediaServiceImageTags">
    <vt:lpwstr/>
  </property>
</Properties>
</file>