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3AFA6E-BEC7-4080-A279-6A321758D8B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11FFC0-1BB0-4C29-A038-EF99DEAF25D3}">
      <dgm:prSet phldrT="[Text]"/>
      <dgm:spPr/>
      <dgm:t>
        <a:bodyPr/>
        <a:lstStyle/>
        <a:p>
          <a:r>
            <a:rPr lang="en-GB" dirty="0"/>
            <a:t>Google</a:t>
          </a:r>
          <a:endParaRPr lang="en-US" dirty="0"/>
        </a:p>
      </dgm:t>
    </dgm:pt>
    <dgm:pt modelId="{D9E5D053-CD6B-425C-9A21-22B718D4CAD3}" type="parTrans" cxnId="{F694A26E-CFDA-4203-9FDE-52259353D104}">
      <dgm:prSet/>
      <dgm:spPr/>
      <dgm:t>
        <a:bodyPr/>
        <a:lstStyle/>
        <a:p>
          <a:endParaRPr lang="en-US"/>
        </a:p>
      </dgm:t>
    </dgm:pt>
    <dgm:pt modelId="{47A1FB7B-16F1-48BD-9587-403474FB84DF}" type="sibTrans" cxnId="{F694A26E-CFDA-4203-9FDE-52259353D104}">
      <dgm:prSet/>
      <dgm:spPr/>
      <dgm:t>
        <a:bodyPr/>
        <a:lstStyle/>
        <a:p>
          <a:endParaRPr lang="en-US"/>
        </a:p>
      </dgm:t>
    </dgm:pt>
    <dgm:pt modelId="{653C901E-9411-4ACE-8F47-EC5248EBB7BD}">
      <dgm:prSet phldrT="[Text]"/>
      <dgm:spPr/>
      <dgm:t>
        <a:bodyPr/>
        <a:lstStyle/>
        <a:p>
          <a:r>
            <a:rPr lang="en-GB" dirty="0"/>
            <a:t>normal</a:t>
          </a:r>
          <a:endParaRPr lang="en-US" dirty="0"/>
        </a:p>
      </dgm:t>
    </dgm:pt>
    <dgm:pt modelId="{8C80A3A9-D9BA-46E4-9AB8-490B519CE32C}" type="parTrans" cxnId="{6700C41E-B413-4BF3-9100-78727F7EE736}">
      <dgm:prSet/>
      <dgm:spPr/>
      <dgm:t>
        <a:bodyPr/>
        <a:lstStyle/>
        <a:p>
          <a:endParaRPr lang="en-US"/>
        </a:p>
      </dgm:t>
    </dgm:pt>
    <dgm:pt modelId="{74D85A43-D178-4C4E-B286-4AAE691739E8}" type="sibTrans" cxnId="{6700C41E-B413-4BF3-9100-78727F7EE736}">
      <dgm:prSet/>
      <dgm:spPr/>
      <dgm:t>
        <a:bodyPr/>
        <a:lstStyle/>
        <a:p>
          <a:endParaRPr lang="en-US"/>
        </a:p>
      </dgm:t>
    </dgm:pt>
    <dgm:pt modelId="{5FB7F223-641F-4FD8-8D0A-FF5A0EF918B6}">
      <dgm:prSet phldrT="[Text]"/>
      <dgm:spPr/>
      <dgm:t>
        <a:bodyPr/>
        <a:lstStyle/>
        <a:p>
          <a:r>
            <a:rPr lang="en-GB" dirty="0"/>
            <a:t>system</a:t>
          </a:r>
          <a:endParaRPr lang="en-US" dirty="0"/>
        </a:p>
      </dgm:t>
    </dgm:pt>
    <dgm:pt modelId="{B4861A40-5483-45DB-8207-A1B4873AC13E}" type="parTrans" cxnId="{1F3F2F88-D24E-4A65-997E-5EB56FC1495A}">
      <dgm:prSet/>
      <dgm:spPr/>
      <dgm:t>
        <a:bodyPr/>
        <a:lstStyle/>
        <a:p>
          <a:endParaRPr lang="en-US"/>
        </a:p>
      </dgm:t>
    </dgm:pt>
    <dgm:pt modelId="{93CC06CB-360A-403B-9640-DC97CC715F42}" type="sibTrans" cxnId="{1F3F2F88-D24E-4A65-997E-5EB56FC1495A}">
      <dgm:prSet/>
      <dgm:spPr/>
      <dgm:t>
        <a:bodyPr/>
        <a:lstStyle/>
        <a:p>
          <a:endParaRPr lang="en-US"/>
        </a:p>
      </dgm:t>
    </dgm:pt>
    <dgm:pt modelId="{8FF049A0-2119-4D01-9918-0BCE54F7F518}">
      <dgm:prSet phldrT="[Text]"/>
      <dgm:spPr/>
      <dgm:t>
        <a:bodyPr/>
        <a:lstStyle/>
        <a:p>
          <a:r>
            <a:rPr lang="en-GB" dirty="0"/>
            <a:t>OEM/Vendor</a:t>
          </a:r>
          <a:endParaRPr lang="en-US" dirty="0"/>
        </a:p>
      </dgm:t>
    </dgm:pt>
    <dgm:pt modelId="{FA3E7DD1-38F7-492E-B797-4E7EEB9406C1}" type="parTrans" cxnId="{D8801662-AC9C-4335-84BD-A520B2A1F35F}">
      <dgm:prSet/>
      <dgm:spPr/>
      <dgm:t>
        <a:bodyPr/>
        <a:lstStyle/>
        <a:p>
          <a:endParaRPr lang="en-US"/>
        </a:p>
      </dgm:t>
    </dgm:pt>
    <dgm:pt modelId="{4BE21880-A329-41BE-B017-9309276CD3F8}" type="sibTrans" cxnId="{D8801662-AC9C-4335-84BD-A520B2A1F35F}">
      <dgm:prSet/>
      <dgm:spPr/>
      <dgm:t>
        <a:bodyPr/>
        <a:lstStyle/>
        <a:p>
          <a:endParaRPr lang="en-US"/>
        </a:p>
      </dgm:t>
    </dgm:pt>
    <dgm:pt modelId="{6A94DF6D-3B29-4042-8EF8-90CF1F9F3612}">
      <dgm:prSet phldrT="[Text]"/>
      <dgm:spPr/>
      <dgm:t>
        <a:bodyPr/>
        <a:lstStyle/>
        <a:p>
          <a:r>
            <a:rPr lang="en-GB" dirty="0"/>
            <a:t>normal</a:t>
          </a:r>
          <a:endParaRPr lang="en-US" dirty="0"/>
        </a:p>
      </dgm:t>
    </dgm:pt>
    <dgm:pt modelId="{76FE94CA-1DF5-4D87-997C-F9F80A56DA5C}" type="parTrans" cxnId="{717464F9-397C-47DB-9503-62AFB187EA07}">
      <dgm:prSet/>
      <dgm:spPr/>
      <dgm:t>
        <a:bodyPr/>
        <a:lstStyle/>
        <a:p>
          <a:endParaRPr lang="en-US"/>
        </a:p>
      </dgm:t>
    </dgm:pt>
    <dgm:pt modelId="{B6EBE9E1-F8B2-4F96-A833-971F840D1310}" type="sibTrans" cxnId="{717464F9-397C-47DB-9503-62AFB187EA07}">
      <dgm:prSet/>
      <dgm:spPr/>
      <dgm:t>
        <a:bodyPr/>
        <a:lstStyle/>
        <a:p>
          <a:endParaRPr lang="en-US"/>
        </a:p>
      </dgm:t>
    </dgm:pt>
    <dgm:pt modelId="{AC301861-7C6B-4983-8E6F-4CB253C70F7F}">
      <dgm:prSet phldrT="[Text]"/>
      <dgm:spPr/>
      <dgm:t>
        <a:bodyPr/>
        <a:lstStyle/>
        <a:p>
          <a:r>
            <a:rPr lang="en-GB" dirty="0"/>
            <a:t>privilege</a:t>
          </a:r>
          <a:endParaRPr lang="en-US" dirty="0"/>
        </a:p>
      </dgm:t>
    </dgm:pt>
    <dgm:pt modelId="{2969CD27-9C23-4582-B41C-CCCF712DDA74}" type="parTrans" cxnId="{70632538-A0B3-4D09-A094-CFBAABE46511}">
      <dgm:prSet/>
      <dgm:spPr/>
      <dgm:t>
        <a:bodyPr/>
        <a:lstStyle/>
        <a:p>
          <a:endParaRPr lang="en-US"/>
        </a:p>
      </dgm:t>
    </dgm:pt>
    <dgm:pt modelId="{7CCAD64F-B347-4D7E-8823-EB4D90BC3599}" type="sibTrans" cxnId="{70632538-A0B3-4D09-A094-CFBAABE46511}">
      <dgm:prSet/>
      <dgm:spPr/>
      <dgm:t>
        <a:bodyPr/>
        <a:lstStyle/>
        <a:p>
          <a:endParaRPr lang="en-US"/>
        </a:p>
      </dgm:t>
    </dgm:pt>
    <dgm:pt modelId="{4B41490A-44A5-4DF8-B312-73034BFBA09A}">
      <dgm:prSet phldrT="[Text]"/>
      <dgm:spPr/>
      <dgm:t>
        <a:bodyPr/>
        <a:lstStyle/>
        <a:p>
          <a:r>
            <a:rPr lang="en-GB" dirty="0"/>
            <a:t>3</a:t>
          </a:r>
          <a:r>
            <a:rPr lang="en-GB" baseline="30000" dirty="0"/>
            <a:t>rd</a:t>
          </a:r>
          <a:r>
            <a:rPr lang="en-GB" dirty="0"/>
            <a:t> Party</a:t>
          </a:r>
          <a:endParaRPr lang="en-US" dirty="0"/>
        </a:p>
      </dgm:t>
    </dgm:pt>
    <dgm:pt modelId="{4F729210-C340-4EED-AC10-4E9D5A001B16}" type="parTrans" cxnId="{B9B8E5AD-6242-4D58-BD05-B2B54C31CFEB}">
      <dgm:prSet/>
      <dgm:spPr/>
      <dgm:t>
        <a:bodyPr/>
        <a:lstStyle/>
        <a:p>
          <a:endParaRPr lang="en-US"/>
        </a:p>
      </dgm:t>
    </dgm:pt>
    <dgm:pt modelId="{3968A551-4FEE-446F-9F1C-4B0DD2E067AF}" type="sibTrans" cxnId="{B9B8E5AD-6242-4D58-BD05-B2B54C31CFEB}">
      <dgm:prSet/>
      <dgm:spPr/>
      <dgm:t>
        <a:bodyPr/>
        <a:lstStyle/>
        <a:p>
          <a:endParaRPr lang="en-US"/>
        </a:p>
      </dgm:t>
    </dgm:pt>
    <dgm:pt modelId="{4B6D524B-6337-46D3-BB14-639E588FF816}">
      <dgm:prSet phldrT="[Text]"/>
      <dgm:spPr/>
      <dgm:t>
        <a:bodyPr/>
        <a:lstStyle/>
        <a:p>
          <a:r>
            <a:rPr lang="en-GB" dirty="0"/>
            <a:t>normal</a:t>
          </a:r>
          <a:endParaRPr lang="en-US" dirty="0"/>
        </a:p>
      </dgm:t>
    </dgm:pt>
    <dgm:pt modelId="{7A2A61CF-63E6-4A6E-AFBE-FE8035E8661C}" type="parTrans" cxnId="{0D05146F-6803-40FA-9200-4B668D954041}">
      <dgm:prSet/>
      <dgm:spPr/>
      <dgm:t>
        <a:bodyPr/>
        <a:lstStyle/>
        <a:p>
          <a:endParaRPr lang="en-US"/>
        </a:p>
      </dgm:t>
    </dgm:pt>
    <dgm:pt modelId="{7577CDDE-4D84-4A1A-9B69-7A84A6178193}" type="sibTrans" cxnId="{0D05146F-6803-40FA-9200-4B668D954041}">
      <dgm:prSet/>
      <dgm:spPr/>
      <dgm:t>
        <a:bodyPr/>
        <a:lstStyle/>
        <a:p>
          <a:endParaRPr lang="en-US"/>
        </a:p>
      </dgm:t>
    </dgm:pt>
    <dgm:pt modelId="{FE7BA337-466E-4622-BBA3-BF485FB4DFED}">
      <dgm:prSet phldrT="[Text]"/>
      <dgm:spPr/>
      <dgm:t>
        <a:bodyPr/>
        <a:lstStyle/>
        <a:p>
          <a:r>
            <a:rPr lang="en-GB" dirty="0"/>
            <a:t>privilege</a:t>
          </a:r>
          <a:endParaRPr lang="en-US" dirty="0"/>
        </a:p>
      </dgm:t>
    </dgm:pt>
    <dgm:pt modelId="{AFA6B6D1-AAF3-4DD2-A27E-0AACC540DBCA}" type="parTrans" cxnId="{6709F089-F8E4-47F2-89DA-388DEAB4ABAC}">
      <dgm:prSet/>
      <dgm:spPr/>
      <dgm:t>
        <a:bodyPr/>
        <a:lstStyle/>
        <a:p>
          <a:endParaRPr lang="en-US"/>
        </a:p>
      </dgm:t>
    </dgm:pt>
    <dgm:pt modelId="{F93CE7A4-4E9E-4D99-8BCC-AF826ADA94E1}" type="sibTrans" cxnId="{6709F089-F8E4-47F2-89DA-388DEAB4ABAC}">
      <dgm:prSet/>
      <dgm:spPr/>
      <dgm:t>
        <a:bodyPr/>
        <a:lstStyle/>
        <a:p>
          <a:endParaRPr lang="en-US"/>
        </a:p>
      </dgm:t>
    </dgm:pt>
    <dgm:pt modelId="{29E95F58-2061-49D0-AD47-485FEE3B8033}" type="pres">
      <dgm:prSet presAssocID="{903AFA6E-BEC7-4080-A279-6A321758D8B7}" presName="linear" presStyleCnt="0">
        <dgm:presLayoutVars>
          <dgm:dir/>
          <dgm:animLvl val="lvl"/>
          <dgm:resizeHandles val="exact"/>
        </dgm:presLayoutVars>
      </dgm:prSet>
      <dgm:spPr/>
    </dgm:pt>
    <dgm:pt modelId="{99620779-3CE6-4F2F-BE59-68D9619A572B}" type="pres">
      <dgm:prSet presAssocID="{5711FFC0-1BB0-4C29-A038-EF99DEAF25D3}" presName="parentLin" presStyleCnt="0"/>
      <dgm:spPr/>
    </dgm:pt>
    <dgm:pt modelId="{A1754AE4-AA03-4D5A-BDB6-076B2B7CB714}" type="pres">
      <dgm:prSet presAssocID="{5711FFC0-1BB0-4C29-A038-EF99DEAF25D3}" presName="parentLeftMargin" presStyleLbl="node1" presStyleIdx="0" presStyleCnt="3"/>
      <dgm:spPr/>
    </dgm:pt>
    <dgm:pt modelId="{48FF1683-AFD2-448A-8733-E2DAB74A3EB0}" type="pres">
      <dgm:prSet presAssocID="{5711FFC0-1BB0-4C29-A038-EF99DEAF25D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0336EE5-0703-4F6B-8777-441043183DD2}" type="pres">
      <dgm:prSet presAssocID="{5711FFC0-1BB0-4C29-A038-EF99DEAF25D3}" presName="negativeSpace" presStyleCnt="0"/>
      <dgm:spPr/>
    </dgm:pt>
    <dgm:pt modelId="{47DD58BA-92A3-4A00-86BA-93DB10C4C7B2}" type="pres">
      <dgm:prSet presAssocID="{5711FFC0-1BB0-4C29-A038-EF99DEAF25D3}" presName="childText" presStyleLbl="conFgAcc1" presStyleIdx="0" presStyleCnt="3">
        <dgm:presLayoutVars>
          <dgm:bulletEnabled val="1"/>
        </dgm:presLayoutVars>
      </dgm:prSet>
      <dgm:spPr/>
    </dgm:pt>
    <dgm:pt modelId="{52F2E8E1-8FF5-4BFF-9AC2-60D13508CA53}" type="pres">
      <dgm:prSet presAssocID="{47A1FB7B-16F1-48BD-9587-403474FB84DF}" presName="spaceBetweenRectangles" presStyleCnt="0"/>
      <dgm:spPr/>
    </dgm:pt>
    <dgm:pt modelId="{A3A264EF-B5E4-4794-8E7C-439B3B5D65E1}" type="pres">
      <dgm:prSet presAssocID="{8FF049A0-2119-4D01-9918-0BCE54F7F518}" presName="parentLin" presStyleCnt="0"/>
      <dgm:spPr/>
    </dgm:pt>
    <dgm:pt modelId="{0ABCEE49-37B0-4B5D-8746-1D5A5B843968}" type="pres">
      <dgm:prSet presAssocID="{8FF049A0-2119-4D01-9918-0BCE54F7F518}" presName="parentLeftMargin" presStyleLbl="node1" presStyleIdx="0" presStyleCnt="3"/>
      <dgm:spPr/>
    </dgm:pt>
    <dgm:pt modelId="{0409457D-76AE-4BCB-80EB-DBE572C507FC}" type="pres">
      <dgm:prSet presAssocID="{8FF049A0-2119-4D01-9918-0BCE54F7F51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CC4796-CD83-458D-A443-E80BE2808B73}" type="pres">
      <dgm:prSet presAssocID="{8FF049A0-2119-4D01-9918-0BCE54F7F518}" presName="negativeSpace" presStyleCnt="0"/>
      <dgm:spPr/>
    </dgm:pt>
    <dgm:pt modelId="{31544F22-A6A4-4A82-ADD5-7313C1CA9A1D}" type="pres">
      <dgm:prSet presAssocID="{8FF049A0-2119-4D01-9918-0BCE54F7F518}" presName="childText" presStyleLbl="conFgAcc1" presStyleIdx="1" presStyleCnt="3">
        <dgm:presLayoutVars>
          <dgm:bulletEnabled val="1"/>
        </dgm:presLayoutVars>
      </dgm:prSet>
      <dgm:spPr/>
    </dgm:pt>
    <dgm:pt modelId="{F361B908-F554-4681-B55C-BF797C40F54A}" type="pres">
      <dgm:prSet presAssocID="{4BE21880-A329-41BE-B017-9309276CD3F8}" presName="spaceBetweenRectangles" presStyleCnt="0"/>
      <dgm:spPr/>
    </dgm:pt>
    <dgm:pt modelId="{1803DC51-3C32-4C45-A607-BB7F9A98537D}" type="pres">
      <dgm:prSet presAssocID="{4B41490A-44A5-4DF8-B312-73034BFBA09A}" presName="parentLin" presStyleCnt="0"/>
      <dgm:spPr/>
    </dgm:pt>
    <dgm:pt modelId="{8CD9C105-52F3-4055-9980-AAD417F080C3}" type="pres">
      <dgm:prSet presAssocID="{4B41490A-44A5-4DF8-B312-73034BFBA09A}" presName="parentLeftMargin" presStyleLbl="node1" presStyleIdx="1" presStyleCnt="3"/>
      <dgm:spPr/>
    </dgm:pt>
    <dgm:pt modelId="{E85B8661-9784-44B7-840A-D4E0C9C61AC1}" type="pres">
      <dgm:prSet presAssocID="{4B41490A-44A5-4DF8-B312-73034BFBA09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6A25D16-4FC0-47A1-8CFB-89A3934F7F52}" type="pres">
      <dgm:prSet presAssocID="{4B41490A-44A5-4DF8-B312-73034BFBA09A}" presName="negativeSpace" presStyleCnt="0"/>
      <dgm:spPr/>
    </dgm:pt>
    <dgm:pt modelId="{878E309B-506E-4B40-82BE-83412671EA7F}" type="pres">
      <dgm:prSet presAssocID="{4B41490A-44A5-4DF8-B312-73034BFBA09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FA3600E-702B-49F1-BF9F-F016B8B9EF93}" type="presOf" srcId="{FE7BA337-466E-4622-BBA3-BF485FB4DFED}" destId="{47DD58BA-92A3-4A00-86BA-93DB10C4C7B2}" srcOrd="0" destOrd="2" presId="urn:microsoft.com/office/officeart/2005/8/layout/list1"/>
    <dgm:cxn modelId="{54120D13-4A4A-4818-B526-E4E60B5B3172}" type="presOf" srcId="{5FB7F223-641F-4FD8-8D0A-FF5A0EF918B6}" destId="{47DD58BA-92A3-4A00-86BA-93DB10C4C7B2}" srcOrd="0" destOrd="1" presId="urn:microsoft.com/office/officeart/2005/8/layout/list1"/>
    <dgm:cxn modelId="{6700C41E-B413-4BF3-9100-78727F7EE736}" srcId="{5711FFC0-1BB0-4C29-A038-EF99DEAF25D3}" destId="{653C901E-9411-4ACE-8F47-EC5248EBB7BD}" srcOrd="0" destOrd="0" parTransId="{8C80A3A9-D9BA-46E4-9AB8-490B519CE32C}" sibTransId="{74D85A43-D178-4C4E-B286-4AAE691739E8}"/>
    <dgm:cxn modelId="{EC47A329-2133-46BB-ACA1-BC4A58096A3B}" type="presOf" srcId="{6A94DF6D-3B29-4042-8EF8-90CF1F9F3612}" destId="{31544F22-A6A4-4A82-ADD5-7313C1CA9A1D}" srcOrd="0" destOrd="0" presId="urn:microsoft.com/office/officeart/2005/8/layout/list1"/>
    <dgm:cxn modelId="{70632538-A0B3-4D09-A094-CFBAABE46511}" srcId="{8FF049A0-2119-4D01-9918-0BCE54F7F518}" destId="{AC301861-7C6B-4983-8E6F-4CB253C70F7F}" srcOrd="1" destOrd="0" parTransId="{2969CD27-9C23-4582-B41C-CCCF712DDA74}" sibTransId="{7CCAD64F-B347-4D7E-8823-EB4D90BC3599}"/>
    <dgm:cxn modelId="{D99A2F60-880A-4CDC-8D8C-B02DB96E1EC1}" type="presOf" srcId="{653C901E-9411-4ACE-8F47-EC5248EBB7BD}" destId="{47DD58BA-92A3-4A00-86BA-93DB10C4C7B2}" srcOrd="0" destOrd="0" presId="urn:microsoft.com/office/officeart/2005/8/layout/list1"/>
    <dgm:cxn modelId="{D8801662-AC9C-4335-84BD-A520B2A1F35F}" srcId="{903AFA6E-BEC7-4080-A279-6A321758D8B7}" destId="{8FF049A0-2119-4D01-9918-0BCE54F7F518}" srcOrd="1" destOrd="0" parTransId="{FA3E7DD1-38F7-492E-B797-4E7EEB9406C1}" sibTransId="{4BE21880-A329-41BE-B017-9309276CD3F8}"/>
    <dgm:cxn modelId="{F9870966-8CF6-4A66-87D3-C1AA85E64168}" type="presOf" srcId="{903AFA6E-BEC7-4080-A279-6A321758D8B7}" destId="{29E95F58-2061-49D0-AD47-485FEE3B8033}" srcOrd="0" destOrd="0" presId="urn:microsoft.com/office/officeart/2005/8/layout/list1"/>
    <dgm:cxn modelId="{F694A26E-CFDA-4203-9FDE-52259353D104}" srcId="{903AFA6E-BEC7-4080-A279-6A321758D8B7}" destId="{5711FFC0-1BB0-4C29-A038-EF99DEAF25D3}" srcOrd="0" destOrd="0" parTransId="{D9E5D053-CD6B-425C-9A21-22B718D4CAD3}" sibTransId="{47A1FB7B-16F1-48BD-9587-403474FB84DF}"/>
    <dgm:cxn modelId="{0D05146F-6803-40FA-9200-4B668D954041}" srcId="{4B41490A-44A5-4DF8-B312-73034BFBA09A}" destId="{4B6D524B-6337-46D3-BB14-639E588FF816}" srcOrd="0" destOrd="0" parTransId="{7A2A61CF-63E6-4A6E-AFBE-FE8035E8661C}" sibTransId="{7577CDDE-4D84-4A1A-9B69-7A84A6178193}"/>
    <dgm:cxn modelId="{BAB83972-4E8D-4B97-8D17-0571C73F2134}" type="presOf" srcId="{5711FFC0-1BB0-4C29-A038-EF99DEAF25D3}" destId="{A1754AE4-AA03-4D5A-BDB6-076B2B7CB714}" srcOrd="0" destOrd="0" presId="urn:microsoft.com/office/officeart/2005/8/layout/list1"/>
    <dgm:cxn modelId="{C776FF5A-C4C5-4073-B7EC-E44E4E4AB2BF}" type="presOf" srcId="{4B6D524B-6337-46D3-BB14-639E588FF816}" destId="{878E309B-506E-4B40-82BE-83412671EA7F}" srcOrd="0" destOrd="0" presId="urn:microsoft.com/office/officeart/2005/8/layout/list1"/>
    <dgm:cxn modelId="{0AC13E83-416F-4DB0-8940-4BCF145FF5A3}" type="presOf" srcId="{5711FFC0-1BB0-4C29-A038-EF99DEAF25D3}" destId="{48FF1683-AFD2-448A-8733-E2DAB74A3EB0}" srcOrd="1" destOrd="0" presId="urn:microsoft.com/office/officeart/2005/8/layout/list1"/>
    <dgm:cxn modelId="{1F3F2F88-D24E-4A65-997E-5EB56FC1495A}" srcId="{5711FFC0-1BB0-4C29-A038-EF99DEAF25D3}" destId="{5FB7F223-641F-4FD8-8D0A-FF5A0EF918B6}" srcOrd="1" destOrd="0" parTransId="{B4861A40-5483-45DB-8207-A1B4873AC13E}" sibTransId="{93CC06CB-360A-403B-9640-DC97CC715F42}"/>
    <dgm:cxn modelId="{6709F089-F8E4-47F2-89DA-388DEAB4ABAC}" srcId="{5711FFC0-1BB0-4C29-A038-EF99DEAF25D3}" destId="{FE7BA337-466E-4622-BBA3-BF485FB4DFED}" srcOrd="2" destOrd="0" parTransId="{AFA6B6D1-AAF3-4DD2-A27E-0AACC540DBCA}" sibTransId="{F93CE7A4-4E9E-4D99-8BCC-AF826ADA94E1}"/>
    <dgm:cxn modelId="{EA591A95-45D8-4040-8762-34CC365CB84A}" type="presOf" srcId="{8FF049A0-2119-4D01-9918-0BCE54F7F518}" destId="{0ABCEE49-37B0-4B5D-8746-1D5A5B843968}" srcOrd="0" destOrd="0" presId="urn:microsoft.com/office/officeart/2005/8/layout/list1"/>
    <dgm:cxn modelId="{5C4C27A4-BA5A-46FA-8A2E-0DC92CEFF817}" type="presOf" srcId="{8FF049A0-2119-4D01-9918-0BCE54F7F518}" destId="{0409457D-76AE-4BCB-80EB-DBE572C507FC}" srcOrd="1" destOrd="0" presId="urn:microsoft.com/office/officeart/2005/8/layout/list1"/>
    <dgm:cxn modelId="{B9B8E5AD-6242-4D58-BD05-B2B54C31CFEB}" srcId="{903AFA6E-BEC7-4080-A279-6A321758D8B7}" destId="{4B41490A-44A5-4DF8-B312-73034BFBA09A}" srcOrd="2" destOrd="0" parTransId="{4F729210-C340-4EED-AC10-4E9D5A001B16}" sibTransId="{3968A551-4FEE-446F-9F1C-4B0DD2E067AF}"/>
    <dgm:cxn modelId="{0EC906B3-028A-4E02-B01C-2AEB3545C052}" type="presOf" srcId="{4B41490A-44A5-4DF8-B312-73034BFBA09A}" destId="{8CD9C105-52F3-4055-9980-AAD417F080C3}" srcOrd="0" destOrd="0" presId="urn:microsoft.com/office/officeart/2005/8/layout/list1"/>
    <dgm:cxn modelId="{0D60EEEF-2041-437E-8689-D7559D7B5592}" type="presOf" srcId="{4B41490A-44A5-4DF8-B312-73034BFBA09A}" destId="{E85B8661-9784-44B7-840A-D4E0C9C61AC1}" srcOrd="1" destOrd="0" presId="urn:microsoft.com/office/officeart/2005/8/layout/list1"/>
    <dgm:cxn modelId="{717464F9-397C-47DB-9503-62AFB187EA07}" srcId="{8FF049A0-2119-4D01-9918-0BCE54F7F518}" destId="{6A94DF6D-3B29-4042-8EF8-90CF1F9F3612}" srcOrd="0" destOrd="0" parTransId="{76FE94CA-1DF5-4D87-997C-F9F80A56DA5C}" sibTransId="{B6EBE9E1-F8B2-4F96-A833-971F840D1310}"/>
    <dgm:cxn modelId="{203877F9-793E-4CC6-BCB7-742B4130653E}" type="presOf" srcId="{AC301861-7C6B-4983-8E6F-4CB253C70F7F}" destId="{31544F22-A6A4-4A82-ADD5-7313C1CA9A1D}" srcOrd="0" destOrd="1" presId="urn:microsoft.com/office/officeart/2005/8/layout/list1"/>
    <dgm:cxn modelId="{297967AF-29C4-4B14-B4CC-6662FE86A10D}" type="presParOf" srcId="{29E95F58-2061-49D0-AD47-485FEE3B8033}" destId="{99620779-3CE6-4F2F-BE59-68D9619A572B}" srcOrd="0" destOrd="0" presId="urn:microsoft.com/office/officeart/2005/8/layout/list1"/>
    <dgm:cxn modelId="{2B2479A5-8BFF-4B84-A565-43146A129FB3}" type="presParOf" srcId="{99620779-3CE6-4F2F-BE59-68D9619A572B}" destId="{A1754AE4-AA03-4D5A-BDB6-076B2B7CB714}" srcOrd="0" destOrd="0" presId="urn:microsoft.com/office/officeart/2005/8/layout/list1"/>
    <dgm:cxn modelId="{2702BE47-2809-4164-B3D0-88A7466D22D0}" type="presParOf" srcId="{99620779-3CE6-4F2F-BE59-68D9619A572B}" destId="{48FF1683-AFD2-448A-8733-E2DAB74A3EB0}" srcOrd="1" destOrd="0" presId="urn:microsoft.com/office/officeart/2005/8/layout/list1"/>
    <dgm:cxn modelId="{731AB30B-1D6B-4E29-93CA-15ADCCB1FD9F}" type="presParOf" srcId="{29E95F58-2061-49D0-AD47-485FEE3B8033}" destId="{90336EE5-0703-4F6B-8777-441043183DD2}" srcOrd="1" destOrd="0" presId="urn:microsoft.com/office/officeart/2005/8/layout/list1"/>
    <dgm:cxn modelId="{7B3DEBD0-ED2E-46FE-A453-1F13860A5581}" type="presParOf" srcId="{29E95F58-2061-49D0-AD47-485FEE3B8033}" destId="{47DD58BA-92A3-4A00-86BA-93DB10C4C7B2}" srcOrd="2" destOrd="0" presId="urn:microsoft.com/office/officeart/2005/8/layout/list1"/>
    <dgm:cxn modelId="{B17DEFDF-C646-48E3-8C4F-E3F68D43391A}" type="presParOf" srcId="{29E95F58-2061-49D0-AD47-485FEE3B8033}" destId="{52F2E8E1-8FF5-4BFF-9AC2-60D13508CA53}" srcOrd="3" destOrd="0" presId="urn:microsoft.com/office/officeart/2005/8/layout/list1"/>
    <dgm:cxn modelId="{7710B94B-B090-46DD-AB0C-EA40DB6326EC}" type="presParOf" srcId="{29E95F58-2061-49D0-AD47-485FEE3B8033}" destId="{A3A264EF-B5E4-4794-8E7C-439B3B5D65E1}" srcOrd="4" destOrd="0" presId="urn:microsoft.com/office/officeart/2005/8/layout/list1"/>
    <dgm:cxn modelId="{46A81654-32EE-4F66-8A81-F7CF7E2237AF}" type="presParOf" srcId="{A3A264EF-B5E4-4794-8E7C-439B3B5D65E1}" destId="{0ABCEE49-37B0-4B5D-8746-1D5A5B843968}" srcOrd="0" destOrd="0" presId="urn:microsoft.com/office/officeart/2005/8/layout/list1"/>
    <dgm:cxn modelId="{C76AA044-BDD5-43B3-A7C7-C4BC5F5AF254}" type="presParOf" srcId="{A3A264EF-B5E4-4794-8E7C-439B3B5D65E1}" destId="{0409457D-76AE-4BCB-80EB-DBE572C507FC}" srcOrd="1" destOrd="0" presId="urn:microsoft.com/office/officeart/2005/8/layout/list1"/>
    <dgm:cxn modelId="{4FB5E42D-D9B2-49F0-ACCA-A4F0D94220BB}" type="presParOf" srcId="{29E95F58-2061-49D0-AD47-485FEE3B8033}" destId="{14CC4796-CD83-458D-A443-E80BE2808B73}" srcOrd="5" destOrd="0" presId="urn:microsoft.com/office/officeart/2005/8/layout/list1"/>
    <dgm:cxn modelId="{BA0865C3-6EF9-48C9-A949-D5FC08A85DAC}" type="presParOf" srcId="{29E95F58-2061-49D0-AD47-485FEE3B8033}" destId="{31544F22-A6A4-4A82-ADD5-7313C1CA9A1D}" srcOrd="6" destOrd="0" presId="urn:microsoft.com/office/officeart/2005/8/layout/list1"/>
    <dgm:cxn modelId="{6D70E76A-8FA6-4DF0-BBD4-6F7418D40F8C}" type="presParOf" srcId="{29E95F58-2061-49D0-AD47-485FEE3B8033}" destId="{F361B908-F554-4681-B55C-BF797C40F54A}" srcOrd="7" destOrd="0" presId="urn:microsoft.com/office/officeart/2005/8/layout/list1"/>
    <dgm:cxn modelId="{731FEA25-D1E9-47FD-9719-101B899D9A0C}" type="presParOf" srcId="{29E95F58-2061-49D0-AD47-485FEE3B8033}" destId="{1803DC51-3C32-4C45-A607-BB7F9A98537D}" srcOrd="8" destOrd="0" presId="urn:microsoft.com/office/officeart/2005/8/layout/list1"/>
    <dgm:cxn modelId="{B4087065-91A8-431B-8BAA-F9D338FEC915}" type="presParOf" srcId="{1803DC51-3C32-4C45-A607-BB7F9A98537D}" destId="{8CD9C105-52F3-4055-9980-AAD417F080C3}" srcOrd="0" destOrd="0" presId="urn:microsoft.com/office/officeart/2005/8/layout/list1"/>
    <dgm:cxn modelId="{3994862D-F9B7-4C53-B75A-6814E2BDA3C6}" type="presParOf" srcId="{1803DC51-3C32-4C45-A607-BB7F9A98537D}" destId="{E85B8661-9784-44B7-840A-D4E0C9C61AC1}" srcOrd="1" destOrd="0" presId="urn:microsoft.com/office/officeart/2005/8/layout/list1"/>
    <dgm:cxn modelId="{F0B01841-45CC-4B30-8600-5702CD468800}" type="presParOf" srcId="{29E95F58-2061-49D0-AD47-485FEE3B8033}" destId="{76A25D16-4FC0-47A1-8CFB-89A3934F7F52}" srcOrd="9" destOrd="0" presId="urn:microsoft.com/office/officeart/2005/8/layout/list1"/>
    <dgm:cxn modelId="{AEFF91A5-594C-4010-9396-F2C9F1666C59}" type="presParOf" srcId="{29E95F58-2061-49D0-AD47-485FEE3B8033}" destId="{878E309B-506E-4B40-82BE-83412671EA7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FFE406-CA4E-4090-BC3A-5BD3503F1CD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FAF1C9-FF53-4137-BF67-A3DEF29C4EC4}">
      <dgm:prSet phldrT="[Text]"/>
      <dgm:spPr/>
      <dgm:t>
        <a:bodyPr/>
        <a:lstStyle/>
        <a:p>
          <a:r>
            <a:rPr lang="en-GB" dirty="0"/>
            <a:t>Android apps</a:t>
          </a:r>
          <a:endParaRPr lang="en-US" dirty="0"/>
        </a:p>
      </dgm:t>
    </dgm:pt>
    <dgm:pt modelId="{8F73A6FF-283E-4B4E-A879-E43CF5B371D9}" type="parTrans" cxnId="{CE141193-82EF-4F81-B07E-4EF734200BCE}">
      <dgm:prSet/>
      <dgm:spPr/>
      <dgm:t>
        <a:bodyPr/>
        <a:lstStyle/>
        <a:p>
          <a:endParaRPr lang="en-US"/>
        </a:p>
      </dgm:t>
    </dgm:pt>
    <dgm:pt modelId="{3FC3151D-54E4-4E26-8F64-F8BBCE5914FE}" type="sibTrans" cxnId="{CE141193-82EF-4F81-B07E-4EF734200BCE}">
      <dgm:prSet/>
      <dgm:spPr/>
      <dgm:t>
        <a:bodyPr/>
        <a:lstStyle/>
        <a:p>
          <a:endParaRPr lang="en-US"/>
        </a:p>
      </dgm:t>
    </dgm:pt>
    <dgm:pt modelId="{72CC3EE9-D61E-4FA1-89DD-F23FE2C81920}">
      <dgm:prSet/>
      <dgm:spPr/>
      <dgm:t>
        <a:bodyPr/>
        <a:lstStyle/>
        <a:p>
          <a:r>
            <a:rPr lang="en-GB"/>
            <a:t>normal/system/privilege apps</a:t>
          </a:r>
          <a:endParaRPr lang="en-GB" dirty="0"/>
        </a:p>
      </dgm:t>
    </dgm:pt>
    <dgm:pt modelId="{25446A76-6218-4B3E-8A90-7BC9002B7673}" type="parTrans" cxnId="{4071D623-78A9-48EB-9DCF-A057DDFF7091}">
      <dgm:prSet/>
      <dgm:spPr/>
      <dgm:t>
        <a:bodyPr/>
        <a:lstStyle/>
        <a:p>
          <a:endParaRPr lang="en-US"/>
        </a:p>
      </dgm:t>
    </dgm:pt>
    <dgm:pt modelId="{A1DA1897-AF23-40A8-93F1-47DAF479DF09}" type="sibTrans" cxnId="{4071D623-78A9-48EB-9DCF-A057DDFF7091}">
      <dgm:prSet/>
      <dgm:spPr/>
      <dgm:t>
        <a:bodyPr/>
        <a:lstStyle/>
        <a:p>
          <a:endParaRPr lang="en-US"/>
        </a:p>
      </dgm:t>
    </dgm:pt>
    <dgm:pt modelId="{5D18ECCF-E0C1-484E-8608-7BC03F3B5739}">
      <dgm:prSet/>
      <dgm:spPr/>
      <dgm:t>
        <a:bodyPr/>
        <a:lstStyle/>
        <a:p>
          <a:r>
            <a:rPr lang="en-GB"/>
            <a:t>Native apps</a:t>
          </a:r>
          <a:endParaRPr lang="en-GB" dirty="0"/>
        </a:p>
      </dgm:t>
    </dgm:pt>
    <dgm:pt modelId="{2159A28D-E68B-4057-93A4-E11C1F7F641C}" type="parTrans" cxnId="{77FE8B25-CF9A-4846-B9FE-A822E774C3EA}">
      <dgm:prSet/>
      <dgm:spPr/>
      <dgm:t>
        <a:bodyPr/>
        <a:lstStyle/>
        <a:p>
          <a:endParaRPr lang="en-US"/>
        </a:p>
      </dgm:t>
    </dgm:pt>
    <dgm:pt modelId="{EA757BA1-DC78-41E8-9B1A-2D1EFBA5A3B0}" type="sibTrans" cxnId="{77FE8B25-CF9A-4846-B9FE-A822E774C3EA}">
      <dgm:prSet/>
      <dgm:spPr/>
      <dgm:t>
        <a:bodyPr/>
        <a:lstStyle/>
        <a:p>
          <a:endParaRPr lang="en-US"/>
        </a:p>
      </dgm:t>
    </dgm:pt>
    <dgm:pt modelId="{64325B91-CA2E-4C63-8B7D-EDD15DAC85E3}">
      <dgm:prSet/>
      <dgm:spPr/>
      <dgm:t>
        <a:bodyPr/>
        <a:lstStyle/>
        <a:p>
          <a:r>
            <a:rPr lang="en-US" dirty="0"/>
            <a:t>HAL services</a:t>
          </a:r>
        </a:p>
      </dgm:t>
    </dgm:pt>
    <dgm:pt modelId="{47F52F17-C5FD-4E25-B6D5-6F7B8D79308B}" type="parTrans" cxnId="{E5A1EF2F-A5F7-4868-BA8A-1B4FAF11B8B6}">
      <dgm:prSet/>
      <dgm:spPr/>
      <dgm:t>
        <a:bodyPr/>
        <a:lstStyle/>
        <a:p>
          <a:endParaRPr lang="en-US"/>
        </a:p>
      </dgm:t>
    </dgm:pt>
    <dgm:pt modelId="{91A691A3-6C87-4412-8F3B-C6FF48B29C98}" type="sibTrans" cxnId="{E5A1EF2F-A5F7-4868-BA8A-1B4FAF11B8B6}">
      <dgm:prSet/>
      <dgm:spPr/>
      <dgm:t>
        <a:bodyPr/>
        <a:lstStyle/>
        <a:p>
          <a:endParaRPr lang="en-US"/>
        </a:p>
      </dgm:t>
    </dgm:pt>
    <dgm:pt modelId="{43C2CC8A-154D-4D57-A4CD-057C7D101292}">
      <dgm:prSet/>
      <dgm:spPr/>
      <dgm:t>
        <a:bodyPr/>
        <a:lstStyle/>
        <a:p>
          <a:r>
            <a:rPr lang="en-US"/>
            <a:t>Kernel</a:t>
          </a:r>
          <a:endParaRPr lang="en-US" dirty="0"/>
        </a:p>
      </dgm:t>
    </dgm:pt>
    <dgm:pt modelId="{A0DC7393-BFA2-4EE4-8FBE-68B95550D863}" type="parTrans" cxnId="{5AEE7D0F-2687-4B6A-A42A-BBF24C58FE30}">
      <dgm:prSet/>
      <dgm:spPr/>
      <dgm:t>
        <a:bodyPr/>
        <a:lstStyle/>
        <a:p>
          <a:endParaRPr lang="en-US"/>
        </a:p>
      </dgm:t>
    </dgm:pt>
    <dgm:pt modelId="{00429FB3-58A8-48DB-9864-C58805C640CF}" type="sibTrans" cxnId="{5AEE7D0F-2687-4B6A-A42A-BBF24C58FE30}">
      <dgm:prSet/>
      <dgm:spPr/>
      <dgm:t>
        <a:bodyPr/>
        <a:lstStyle/>
        <a:p>
          <a:endParaRPr lang="en-US"/>
        </a:p>
      </dgm:t>
    </dgm:pt>
    <dgm:pt modelId="{81D5FC6A-016A-4299-B5E5-BF1F47D80CDA}">
      <dgm:prSet/>
      <dgm:spPr/>
      <dgm:t>
        <a:bodyPr/>
        <a:lstStyle/>
        <a:p>
          <a:r>
            <a:rPr lang="en-US" dirty="0"/>
            <a:t>Libraries</a:t>
          </a:r>
        </a:p>
      </dgm:t>
    </dgm:pt>
    <dgm:pt modelId="{DEE4929D-B2AF-4E7E-B4BB-E38653BF70F6}" type="parTrans" cxnId="{1572A94C-C79A-49A0-AABF-6579C056A000}">
      <dgm:prSet/>
      <dgm:spPr/>
      <dgm:t>
        <a:bodyPr/>
        <a:lstStyle/>
        <a:p>
          <a:endParaRPr lang="en-US"/>
        </a:p>
      </dgm:t>
    </dgm:pt>
    <dgm:pt modelId="{1C6CE3E7-2BFC-4573-92D1-636B841C4E25}" type="sibTrans" cxnId="{1572A94C-C79A-49A0-AABF-6579C056A000}">
      <dgm:prSet/>
      <dgm:spPr/>
      <dgm:t>
        <a:bodyPr/>
        <a:lstStyle/>
        <a:p>
          <a:endParaRPr lang="en-US"/>
        </a:p>
      </dgm:t>
    </dgm:pt>
    <dgm:pt modelId="{B3C25809-5E9F-4734-940D-A06BD43B7A3A}">
      <dgm:prSet/>
      <dgm:spPr/>
      <dgm:t>
        <a:bodyPr/>
        <a:lstStyle/>
        <a:p>
          <a:r>
            <a:rPr lang="en-GB" dirty="0"/>
            <a:t>Daemons</a:t>
          </a:r>
          <a:endParaRPr lang="en-US" dirty="0"/>
        </a:p>
      </dgm:t>
    </dgm:pt>
    <dgm:pt modelId="{756DF3FA-090E-4C22-B0D0-75171C51720C}" type="parTrans" cxnId="{5F46592B-6115-4D11-AA5E-2EEC0F25AA43}">
      <dgm:prSet/>
      <dgm:spPr/>
      <dgm:t>
        <a:bodyPr/>
        <a:lstStyle/>
        <a:p>
          <a:endParaRPr lang="en-US"/>
        </a:p>
      </dgm:t>
    </dgm:pt>
    <dgm:pt modelId="{0AF1EB7C-49C0-478E-AD75-F7EAE89AE2CA}" type="sibTrans" cxnId="{5F46592B-6115-4D11-AA5E-2EEC0F25AA43}">
      <dgm:prSet/>
      <dgm:spPr/>
      <dgm:t>
        <a:bodyPr/>
        <a:lstStyle/>
        <a:p>
          <a:endParaRPr lang="en-US"/>
        </a:p>
      </dgm:t>
    </dgm:pt>
    <dgm:pt modelId="{9F6AD91E-04DC-46CC-B5F4-4ACA41B99DAF}">
      <dgm:prSet/>
      <dgm:spPr/>
      <dgm:t>
        <a:bodyPr/>
        <a:lstStyle/>
        <a:p>
          <a:r>
            <a:rPr lang="en-GB" dirty="0"/>
            <a:t>Connection</a:t>
          </a:r>
          <a:endParaRPr lang="en-US" dirty="0"/>
        </a:p>
      </dgm:t>
    </dgm:pt>
    <dgm:pt modelId="{0FB7B441-BA63-4BC0-B1BF-C0D505675067}" type="parTrans" cxnId="{EB3B9460-4E98-4D21-9690-FA046C042BFB}">
      <dgm:prSet/>
      <dgm:spPr/>
      <dgm:t>
        <a:bodyPr/>
        <a:lstStyle/>
        <a:p>
          <a:endParaRPr lang="en-US"/>
        </a:p>
      </dgm:t>
    </dgm:pt>
    <dgm:pt modelId="{7B2869C3-B4E8-412C-B872-3FF2FF36C861}" type="sibTrans" cxnId="{EB3B9460-4E98-4D21-9690-FA046C042BFB}">
      <dgm:prSet/>
      <dgm:spPr/>
      <dgm:t>
        <a:bodyPr/>
        <a:lstStyle/>
        <a:p>
          <a:endParaRPr lang="en-US"/>
        </a:p>
      </dgm:t>
    </dgm:pt>
    <dgm:pt modelId="{AC346194-B913-454B-99A3-C92273AF4F33}">
      <dgm:prSet/>
      <dgm:spPr/>
      <dgm:t>
        <a:bodyPr/>
        <a:lstStyle/>
        <a:p>
          <a:r>
            <a:rPr lang="en-GB" dirty="0"/>
            <a:t>Android</a:t>
          </a:r>
          <a:endParaRPr lang="en-US" dirty="0"/>
        </a:p>
      </dgm:t>
    </dgm:pt>
    <dgm:pt modelId="{23B01904-017B-4570-A279-9357AAAC0A91}" type="parTrans" cxnId="{638D0D87-EC83-4BDE-9593-4035BE46E1E4}">
      <dgm:prSet/>
      <dgm:spPr/>
      <dgm:t>
        <a:bodyPr/>
        <a:lstStyle/>
        <a:p>
          <a:endParaRPr lang="en-US"/>
        </a:p>
      </dgm:t>
    </dgm:pt>
    <dgm:pt modelId="{0AA24F6C-219A-4116-B8FE-C635CBB90864}" type="sibTrans" cxnId="{638D0D87-EC83-4BDE-9593-4035BE46E1E4}">
      <dgm:prSet/>
      <dgm:spPr/>
      <dgm:t>
        <a:bodyPr/>
        <a:lstStyle/>
        <a:p>
          <a:endParaRPr lang="en-US"/>
        </a:p>
      </dgm:t>
    </dgm:pt>
    <dgm:pt modelId="{962C2B15-B68B-48E4-90AF-0F8C2E40FA37}">
      <dgm:prSet/>
      <dgm:spPr/>
      <dgm:t>
        <a:bodyPr/>
        <a:lstStyle/>
        <a:p>
          <a:r>
            <a:rPr lang="en-GB" dirty="0"/>
            <a:t>Native</a:t>
          </a:r>
          <a:endParaRPr lang="en-US" dirty="0"/>
        </a:p>
      </dgm:t>
    </dgm:pt>
    <dgm:pt modelId="{34698F11-3143-4BE2-8C28-5D785BCE82E2}" type="parTrans" cxnId="{9BDE98B7-2C84-4BF8-8873-839F8D1C6F98}">
      <dgm:prSet/>
      <dgm:spPr/>
      <dgm:t>
        <a:bodyPr/>
        <a:lstStyle/>
        <a:p>
          <a:endParaRPr lang="en-US"/>
        </a:p>
      </dgm:t>
    </dgm:pt>
    <dgm:pt modelId="{7C42A47F-6EF3-440E-98D2-86FB380E9663}" type="sibTrans" cxnId="{9BDE98B7-2C84-4BF8-8873-839F8D1C6F98}">
      <dgm:prSet/>
      <dgm:spPr/>
      <dgm:t>
        <a:bodyPr/>
        <a:lstStyle/>
        <a:p>
          <a:endParaRPr lang="en-US"/>
        </a:p>
      </dgm:t>
    </dgm:pt>
    <dgm:pt modelId="{EC0BD34C-6BA3-4A69-BE11-0AFB5B9DCDE3}" type="pres">
      <dgm:prSet presAssocID="{EDFFE406-CA4E-4090-BC3A-5BD3503F1CDE}" presName="Name0" presStyleCnt="0">
        <dgm:presLayoutVars>
          <dgm:chMax val="7"/>
          <dgm:chPref val="7"/>
          <dgm:dir/>
        </dgm:presLayoutVars>
      </dgm:prSet>
      <dgm:spPr/>
    </dgm:pt>
    <dgm:pt modelId="{BE3FD517-8023-4797-86A5-EF856F35B1D5}" type="pres">
      <dgm:prSet presAssocID="{EDFFE406-CA4E-4090-BC3A-5BD3503F1CDE}" presName="Name1" presStyleCnt="0"/>
      <dgm:spPr/>
    </dgm:pt>
    <dgm:pt modelId="{9FF1AA8F-2693-4443-AF3E-67B8A73FA35A}" type="pres">
      <dgm:prSet presAssocID="{EDFFE406-CA4E-4090-BC3A-5BD3503F1CDE}" presName="cycle" presStyleCnt="0"/>
      <dgm:spPr/>
    </dgm:pt>
    <dgm:pt modelId="{63FC1764-0C3C-4FDE-88EE-A1B566533D37}" type="pres">
      <dgm:prSet presAssocID="{EDFFE406-CA4E-4090-BC3A-5BD3503F1CDE}" presName="srcNode" presStyleLbl="node1" presStyleIdx="0" presStyleCnt="5"/>
      <dgm:spPr/>
    </dgm:pt>
    <dgm:pt modelId="{3FE3FB08-D9BC-4B9D-90D7-D338D2C2A770}" type="pres">
      <dgm:prSet presAssocID="{EDFFE406-CA4E-4090-BC3A-5BD3503F1CDE}" presName="conn" presStyleLbl="parChTrans1D2" presStyleIdx="0" presStyleCnt="1"/>
      <dgm:spPr/>
    </dgm:pt>
    <dgm:pt modelId="{04BB4F03-D25D-4516-86B7-99915A86A52A}" type="pres">
      <dgm:prSet presAssocID="{EDFFE406-CA4E-4090-BC3A-5BD3503F1CDE}" presName="extraNode" presStyleLbl="node1" presStyleIdx="0" presStyleCnt="5"/>
      <dgm:spPr/>
    </dgm:pt>
    <dgm:pt modelId="{5074DDF4-425D-4607-B4D0-2220FD22B6DF}" type="pres">
      <dgm:prSet presAssocID="{EDFFE406-CA4E-4090-BC3A-5BD3503F1CDE}" presName="dstNode" presStyleLbl="node1" presStyleIdx="0" presStyleCnt="5"/>
      <dgm:spPr/>
    </dgm:pt>
    <dgm:pt modelId="{C0BC7658-31C0-4FBC-8FAF-EE15896DF584}" type="pres">
      <dgm:prSet presAssocID="{FBFAF1C9-FF53-4137-BF67-A3DEF29C4EC4}" presName="text_1" presStyleLbl="node1" presStyleIdx="0" presStyleCnt="5">
        <dgm:presLayoutVars>
          <dgm:bulletEnabled val="1"/>
        </dgm:presLayoutVars>
      </dgm:prSet>
      <dgm:spPr/>
    </dgm:pt>
    <dgm:pt modelId="{44F29AB7-E160-4DD6-8C7B-EF213F1AFB47}" type="pres">
      <dgm:prSet presAssocID="{FBFAF1C9-FF53-4137-BF67-A3DEF29C4EC4}" presName="accent_1" presStyleCnt="0"/>
      <dgm:spPr/>
    </dgm:pt>
    <dgm:pt modelId="{68E3D349-5F0E-47D0-9492-2E43FE680DB2}" type="pres">
      <dgm:prSet presAssocID="{FBFAF1C9-FF53-4137-BF67-A3DEF29C4EC4}" presName="accentRepeatNode" presStyleLbl="solidFgAcc1" presStyleIdx="0" presStyleCnt="5"/>
      <dgm:spPr/>
    </dgm:pt>
    <dgm:pt modelId="{89BCF39B-1B71-4340-9571-D1F9A9B94165}" type="pres">
      <dgm:prSet presAssocID="{5D18ECCF-E0C1-484E-8608-7BC03F3B5739}" presName="text_2" presStyleLbl="node1" presStyleIdx="1" presStyleCnt="5">
        <dgm:presLayoutVars>
          <dgm:bulletEnabled val="1"/>
        </dgm:presLayoutVars>
      </dgm:prSet>
      <dgm:spPr/>
    </dgm:pt>
    <dgm:pt modelId="{93A55B3B-9A9A-43C2-A88B-326E0173AA8B}" type="pres">
      <dgm:prSet presAssocID="{5D18ECCF-E0C1-484E-8608-7BC03F3B5739}" presName="accent_2" presStyleCnt="0"/>
      <dgm:spPr/>
    </dgm:pt>
    <dgm:pt modelId="{5352450E-1EEC-461F-A37F-75077D26982C}" type="pres">
      <dgm:prSet presAssocID="{5D18ECCF-E0C1-484E-8608-7BC03F3B5739}" presName="accentRepeatNode" presStyleLbl="solidFgAcc1" presStyleIdx="1" presStyleCnt="5"/>
      <dgm:spPr/>
    </dgm:pt>
    <dgm:pt modelId="{E2326CE2-BFF6-46EE-92A3-1997F8319363}" type="pres">
      <dgm:prSet presAssocID="{43C2CC8A-154D-4D57-A4CD-057C7D101292}" presName="text_3" presStyleLbl="node1" presStyleIdx="2" presStyleCnt="5">
        <dgm:presLayoutVars>
          <dgm:bulletEnabled val="1"/>
        </dgm:presLayoutVars>
      </dgm:prSet>
      <dgm:spPr/>
    </dgm:pt>
    <dgm:pt modelId="{32A96FFC-C6DD-448B-B413-C38C6B96C0E1}" type="pres">
      <dgm:prSet presAssocID="{43C2CC8A-154D-4D57-A4CD-057C7D101292}" presName="accent_3" presStyleCnt="0"/>
      <dgm:spPr/>
    </dgm:pt>
    <dgm:pt modelId="{C72BCD07-1020-4113-97DC-1A40C4D3A633}" type="pres">
      <dgm:prSet presAssocID="{43C2CC8A-154D-4D57-A4CD-057C7D101292}" presName="accentRepeatNode" presStyleLbl="solidFgAcc1" presStyleIdx="2" presStyleCnt="5"/>
      <dgm:spPr/>
    </dgm:pt>
    <dgm:pt modelId="{3F1A6DBF-6DB6-4674-98D5-A9F935439B1B}" type="pres">
      <dgm:prSet presAssocID="{81D5FC6A-016A-4299-B5E5-BF1F47D80CDA}" presName="text_4" presStyleLbl="node1" presStyleIdx="3" presStyleCnt="5">
        <dgm:presLayoutVars>
          <dgm:bulletEnabled val="1"/>
        </dgm:presLayoutVars>
      </dgm:prSet>
      <dgm:spPr/>
    </dgm:pt>
    <dgm:pt modelId="{175F9BD0-37EF-43C9-8A39-74488EE99DF2}" type="pres">
      <dgm:prSet presAssocID="{81D5FC6A-016A-4299-B5E5-BF1F47D80CDA}" presName="accent_4" presStyleCnt="0"/>
      <dgm:spPr/>
    </dgm:pt>
    <dgm:pt modelId="{B447DE6A-41D0-407E-A1E1-53FE50BDFC36}" type="pres">
      <dgm:prSet presAssocID="{81D5FC6A-016A-4299-B5E5-BF1F47D80CDA}" presName="accentRepeatNode" presStyleLbl="solidFgAcc1" presStyleIdx="3" presStyleCnt="5"/>
      <dgm:spPr/>
    </dgm:pt>
    <dgm:pt modelId="{45C1CAF4-2CDC-42D1-9C9E-1048BBC37E87}" type="pres">
      <dgm:prSet presAssocID="{9F6AD91E-04DC-46CC-B5F4-4ACA41B99DAF}" presName="text_5" presStyleLbl="node1" presStyleIdx="4" presStyleCnt="5">
        <dgm:presLayoutVars>
          <dgm:bulletEnabled val="1"/>
        </dgm:presLayoutVars>
      </dgm:prSet>
      <dgm:spPr/>
    </dgm:pt>
    <dgm:pt modelId="{19E7EC07-C478-456E-8122-9ECA6F0053A0}" type="pres">
      <dgm:prSet presAssocID="{9F6AD91E-04DC-46CC-B5F4-4ACA41B99DAF}" presName="accent_5" presStyleCnt="0"/>
      <dgm:spPr/>
    </dgm:pt>
    <dgm:pt modelId="{CF805018-CF6F-4B61-B52D-5A39575AE8CF}" type="pres">
      <dgm:prSet presAssocID="{9F6AD91E-04DC-46CC-B5F4-4ACA41B99DAF}" presName="accentRepeatNode" presStyleLbl="solidFgAcc1" presStyleIdx="4" presStyleCnt="5"/>
      <dgm:spPr/>
    </dgm:pt>
  </dgm:ptLst>
  <dgm:cxnLst>
    <dgm:cxn modelId="{F7DF7E02-11EE-4CA4-BBE1-542E819DB691}" type="presOf" srcId="{B3C25809-5E9F-4734-940D-A06BD43B7A3A}" destId="{89BCF39B-1B71-4340-9571-D1F9A9B94165}" srcOrd="0" destOrd="2" presId="urn:microsoft.com/office/officeart/2008/layout/VerticalCurvedList"/>
    <dgm:cxn modelId="{5AEE7D0F-2687-4B6A-A42A-BBF24C58FE30}" srcId="{EDFFE406-CA4E-4090-BC3A-5BD3503F1CDE}" destId="{43C2CC8A-154D-4D57-A4CD-057C7D101292}" srcOrd="2" destOrd="0" parTransId="{A0DC7393-BFA2-4EE4-8FBE-68B95550D863}" sibTransId="{00429FB3-58A8-48DB-9864-C58805C640CF}"/>
    <dgm:cxn modelId="{2B02501A-DCC5-457E-8CD7-07A638EE21B3}" type="presOf" srcId="{64325B91-CA2E-4C63-8B7D-EDD15DAC85E3}" destId="{89BCF39B-1B71-4340-9571-D1F9A9B94165}" srcOrd="0" destOrd="1" presId="urn:microsoft.com/office/officeart/2008/layout/VerticalCurvedList"/>
    <dgm:cxn modelId="{4071D623-78A9-48EB-9DCF-A057DDFF7091}" srcId="{FBFAF1C9-FF53-4137-BF67-A3DEF29C4EC4}" destId="{72CC3EE9-D61E-4FA1-89DD-F23FE2C81920}" srcOrd="0" destOrd="0" parTransId="{25446A76-6218-4B3E-8A90-7BC9002B7673}" sibTransId="{A1DA1897-AF23-40A8-93F1-47DAF479DF09}"/>
    <dgm:cxn modelId="{77FE8B25-CF9A-4846-B9FE-A822E774C3EA}" srcId="{EDFFE406-CA4E-4090-BC3A-5BD3503F1CDE}" destId="{5D18ECCF-E0C1-484E-8608-7BC03F3B5739}" srcOrd="1" destOrd="0" parTransId="{2159A28D-E68B-4057-93A4-E11C1F7F641C}" sibTransId="{EA757BA1-DC78-41E8-9B1A-2D1EFBA5A3B0}"/>
    <dgm:cxn modelId="{5F46592B-6115-4D11-AA5E-2EEC0F25AA43}" srcId="{5D18ECCF-E0C1-484E-8608-7BC03F3B5739}" destId="{B3C25809-5E9F-4734-940D-A06BD43B7A3A}" srcOrd="1" destOrd="0" parTransId="{756DF3FA-090E-4C22-B0D0-75171C51720C}" sibTransId="{0AF1EB7C-49C0-478E-AD75-F7EAE89AE2CA}"/>
    <dgm:cxn modelId="{FCD0FE2C-64CF-415D-989B-B438453F7B2E}" type="presOf" srcId="{9F6AD91E-04DC-46CC-B5F4-4ACA41B99DAF}" destId="{45C1CAF4-2CDC-42D1-9C9E-1048BBC37E87}" srcOrd="0" destOrd="0" presId="urn:microsoft.com/office/officeart/2008/layout/VerticalCurvedList"/>
    <dgm:cxn modelId="{E5A1EF2F-A5F7-4868-BA8A-1B4FAF11B8B6}" srcId="{5D18ECCF-E0C1-484E-8608-7BC03F3B5739}" destId="{64325B91-CA2E-4C63-8B7D-EDD15DAC85E3}" srcOrd="0" destOrd="0" parTransId="{47F52F17-C5FD-4E25-B6D5-6F7B8D79308B}" sibTransId="{91A691A3-6C87-4412-8F3B-C6FF48B29C98}"/>
    <dgm:cxn modelId="{17660430-BCB4-4509-87D3-A2A6E41BA349}" type="presOf" srcId="{43C2CC8A-154D-4D57-A4CD-057C7D101292}" destId="{E2326CE2-BFF6-46EE-92A3-1997F8319363}" srcOrd="0" destOrd="0" presId="urn:microsoft.com/office/officeart/2008/layout/VerticalCurvedList"/>
    <dgm:cxn modelId="{2B87B65C-EF67-497A-A4C2-B4265A2A5615}" type="presOf" srcId="{A1DA1897-AF23-40A8-93F1-47DAF479DF09}" destId="{3FE3FB08-D9BC-4B9D-90D7-D338D2C2A770}" srcOrd="0" destOrd="0" presId="urn:microsoft.com/office/officeart/2008/layout/VerticalCurvedList"/>
    <dgm:cxn modelId="{EB3B9460-4E98-4D21-9690-FA046C042BFB}" srcId="{EDFFE406-CA4E-4090-BC3A-5BD3503F1CDE}" destId="{9F6AD91E-04DC-46CC-B5F4-4ACA41B99DAF}" srcOrd="4" destOrd="0" parTransId="{0FB7B441-BA63-4BC0-B1BF-C0D505675067}" sibTransId="{7B2869C3-B4E8-412C-B872-3FF2FF36C861}"/>
    <dgm:cxn modelId="{8DC67A64-7BF7-4059-9F0A-55073240733E}" type="presOf" srcId="{5D18ECCF-E0C1-484E-8608-7BC03F3B5739}" destId="{89BCF39B-1B71-4340-9571-D1F9A9B94165}" srcOrd="0" destOrd="0" presId="urn:microsoft.com/office/officeart/2008/layout/VerticalCurvedList"/>
    <dgm:cxn modelId="{4459426A-AF5C-48E3-B674-D8DF596D445A}" type="presOf" srcId="{962C2B15-B68B-48E4-90AF-0F8C2E40FA37}" destId="{3F1A6DBF-6DB6-4674-98D5-A9F935439B1B}" srcOrd="0" destOrd="2" presId="urn:microsoft.com/office/officeart/2008/layout/VerticalCurvedList"/>
    <dgm:cxn modelId="{1572A94C-C79A-49A0-AABF-6579C056A000}" srcId="{EDFFE406-CA4E-4090-BC3A-5BD3503F1CDE}" destId="{81D5FC6A-016A-4299-B5E5-BF1F47D80CDA}" srcOrd="3" destOrd="0" parTransId="{DEE4929D-B2AF-4E7E-B4BB-E38653BF70F6}" sibTransId="{1C6CE3E7-2BFC-4573-92D1-636B841C4E25}"/>
    <dgm:cxn modelId="{638D0D87-EC83-4BDE-9593-4035BE46E1E4}" srcId="{81D5FC6A-016A-4299-B5E5-BF1F47D80CDA}" destId="{AC346194-B913-454B-99A3-C92273AF4F33}" srcOrd="0" destOrd="0" parTransId="{23B01904-017B-4570-A279-9357AAAC0A91}" sibTransId="{0AA24F6C-219A-4116-B8FE-C635CBB90864}"/>
    <dgm:cxn modelId="{C898B78E-0F95-450E-B24C-A64DD95A38E9}" type="presOf" srcId="{81D5FC6A-016A-4299-B5E5-BF1F47D80CDA}" destId="{3F1A6DBF-6DB6-4674-98D5-A9F935439B1B}" srcOrd="0" destOrd="0" presId="urn:microsoft.com/office/officeart/2008/layout/VerticalCurvedList"/>
    <dgm:cxn modelId="{CE141193-82EF-4F81-B07E-4EF734200BCE}" srcId="{EDFFE406-CA4E-4090-BC3A-5BD3503F1CDE}" destId="{FBFAF1C9-FF53-4137-BF67-A3DEF29C4EC4}" srcOrd="0" destOrd="0" parTransId="{8F73A6FF-283E-4B4E-A879-E43CF5B371D9}" sibTransId="{3FC3151D-54E4-4E26-8F64-F8BBCE5914FE}"/>
    <dgm:cxn modelId="{9BDE98B7-2C84-4BF8-8873-839F8D1C6F98}" srcId="{81D5FC6A-016A-4299-B5E5-BF1F47D80CDA}" destId="{962C2B15-B68B-48E4-90AF-0F8C2E40FA37}" srcOrd="1" destOrd="0" parTransId="{34698F11-3143-4BE2-8C28-5D785BCE82E2}" sibTransId="{7C42A47F-6EF3-440E-98D2-86FB380E9663}"/>
    <dgm:cxn modelId="{AA3575CD-7232-46C2-97D2-C83F0369621D}" type="presOf" srcId="{AC346194-B913-454B-99A3-C92273AF4F33}" destId="{3F1A6DBF-6DB6-4674-98D5-A9F935439B1B}" srcOrd="0" destOrd="1" presId="urn:microsoft.com/office/officeart/2008/layout/VerticalCurvedList"/>
    <dgm:cxn modelId="{838B53DF-C57A-47E7-8935-6289FF759953}" type="presOf" srcId="{72CC3EE9-D61E-4FA1-89DD-F23FE2C81920}" destId="{C0BC7658-31C0-4FBC-8FAF-EE15896DF584}" srcOrd="0" destOrd="1" presId="urn:microsoft.com/office/officeart/2008/layout/VerticalCurvedList"/>
    <dgm:cxn modelId="{9590D3F5-2D40-4726-B670-0A432B9790F0}" type="presOf" srcId="{FBFAF1C9-FF53-4137-BF67-A3DEF29C4EC4}" destId="{C0BC7658-31C0-4FBC-8FAF-EE15896DF584}" srcOrd="0" destOrd="0" presId="urn:microsoft.com/office/officeart/2008/layout/VerticalCurvedList"/>
    <dgm:cxn modelId="{7AE895F9-B8B8-4B36-92BC-22B348B286E9}" type="presOf" srcId="{EDFFE406-CA4E-4090-BC3A-5BD3503F1CDE}" destId="{EC0BD34C-6BA3-4A69-BE11-0AFB5B9DCDE3}" srcOrd="0" destOrd="0" presId="urn:microsoft.com/office/officeart/2008/layout/VerticalCurvedList"/>
    <dgm:cxn modelId="{A5A4EA65-C6DD-4881-A097-412223AC7517}" type="presParOf" srcId="{EC0BD34C-6BA3-4A69-BE11-0AFB5B9DCDE3}" destId="{BE3FD517-8023-4797-86A5-EF856F35B1D5}" srcOrd="0" destOrd="0" presId="urn:microsoft.com/office/officeart/2008/layout/VerticalCurvedList"/>
    <dgm:cxn modelId="{5AB913B5-94F1-43EE-8B97-708281C298C5}" type="presParOf" srcId="{BE3FD517-8023-4797-86A5-EF856F35B1D5}" destId="{9FF1AA8F-2693-4443-AF3E-67B8A73FA35A}" srcOrd="0" destOrd="0" presId="urn:microsoft.com/office/officeart/2008/layout/VerticalCurvedList"/>
    <dgm:cxn modelId="{05E264EA-871E-4F73-A93A-1BCA4D11643A}" type="presParOf" srcId="{9FF1AA8F-2693-4443-AF3E-67B8A73FA35A}" destId="{63FC1764-0C3C-4FDE-88EE-A1B566533D37}" srcOrd="0" destOrd="0" presId="urn:microsoft.com/office/officeart/2008/layout/VerticalCurvedList"/>
    <dgm:cxn modelId="{7FFCD144-F838-4DEF-B89C-50E52D4B9CF4}" type="presParOf" srcId="{9FF1AA8F-2693-4443-AF3E-67B8A73FA35A}" destId="{3FE3FB08-D9BC-4B9D-90D7-D338D2C2A770}" srcOrd="1" destOrd="0" presId="urn:microsoft.com/office/officeart/2008/layout/VerticalCurvedList"/>
    <dgm:cxn modelId="{3CD16497-0B01-4077-855F-D7E75605AF55}" type="presParOf" srcId="{9FF1AA8F-2693-4443-AF3E-67B8A73FA35A}" destId="{04BB4F03-D25D-4516-86B7-99915A86A52A}" srcOrd="2" destOrd="0" presId="urn:microsoft.com/office/officeart/2008/layout/VerticalCurvedList"/>
    <dgm:cxn modelId="{2BEA4F76-1B57-4599-8129-6D141BB0F255}" type="presParOf" srcId="{9FF1AA8F-2693-4443-AF3E-67B8A73FA35A}" destId="{5074DDF4-425D-4607-B4D0-2220FD22B6DF}" srcOrd="3" destOrd="0" presId="urn:microsoft.com/office/officeart/2008/layout/VerticalCurvedList"/>
    <dgm:cxn modelId="{7887C654-B779-4071-B097-7FEADAA17052}" type="presParOf" srcId="{BE3FD517-8023-4797-86A5-EF856F35B1D5}" destId="{C0BC7658-31C0-4FBC-8FAF-EE15896DF584}" srcOrd="1" destOrd="0" presId="urn:microsoft.com/office/officeart/2008/layout/VerticalCurvedList"/>
    <dgm:cxn modelId="{90B24934-A562-48F9-9D45-E8C740854300}" type="presParOf" srcId="{BE3FD517-8023-4797-86A5-EF856F35B1D5}" destId="{44F29AB7-E160-4DD6-8C7B-EF213F1AFB47}" srcOrd="2" destOrd="0" presId="urn:microsoft.com/office/officeart/2008/layout/VerticalCurvedList"/>
    <dgm:cxn modelId="{ABD335E5-F86A-4611-B92C-696BB4D23D12}" type="presParOf" srcId="{44F29AB7-E160-4DD6-8C7B-EF213F1AFB47}" destId="{68E3D349-5F0E-47D0-9492-2E43FE680DB2}" srcOrd="0" destOrd="0" presId="urn:microsoft.com/office/officeart/2008/layout/VerticalCurvedList"/>
    <dgm:cxn modelId="{CE3877CF-835C-414A-B96A-46AAA153EEA5}" type="presParOf" srcId="{BE3FD517-8023-4797-86A5-EF856F35B1D5}" destId="{89BCF39B-1B71-4340-9571-D1F9A9B94165}" srcOrd="3" destOrd="0" presId="urn:microsoft.com/office/officeart/2008/layout/VerticalCurvedList"/>
    <dgm:cxn modelId="{D234CAB7-32AC-4E1A-8AFE-A7AA55B946F1}" type="presParOf" srcId="{BE3FD517-8023-4797-86A5-EF856F35B1D5}" destId="{93A55B3B-9A9A-43C2-A88B-326E0173AA8B}" srcOrd="4" destOrd="0" presId="urn:microsoft.com/office/officeart/2008/layout/VerticalCurvedList"/>
    <dgm:cxn modelId="{C4D7983F-FB8F-4571-A1D2-DF82A6A98B00}" type="presParOf" srcId="{93A55B3B-9A9A-43C2-A88B-326E0173AA8B}" destId="{5352450E-1EEC-461F-A37F-75077D26982C}" srcOrd="0" destOrd="0" presId="urn:microsoft.com/office/officeart/2008/layout/VerticalCurvedList"/>
    <dgm:cxn modelId="{F9DD3D41-227F-4324-B8A3-D93DDBE5BD30}" type="presParOf" srcId="{BE3FD517-8023-4797-86A5-EF856F35B1D5}" destId="{E2326CE2-BFF6-46EE-92A3-1997F8319363}" srcOrd="5" destOrd="0" presId="urn:microsoft.com/office/officeart/2008/layout/VerticalCurvedList"/>
    <dgm:cxn modelId="{38C7B78A-E907-46E3-B9CA-A685D6D1386E}" type="presParOf" srcId="{BE3FD517-8023-4797-86A5-EF856F35B1D5}" destId="{32A96FFC-C6DD-448B-B413-C38C6B96C0E1}" srcOrd="6" destOrd="0" presId="urn:microsoft.com/office/officeart/2008/layout/VerticalCurvedList"/>
    <dgm:cxn modelId="{D8405BB6-4813-479B-8C97-F50940424483}" type="presParOf" srcId="{32A96FFC-C6DD-448B-B413-C38C6B96C0E1}" destId="{C72BCD07-1020-4113-97DC-1A40C4D3A633}" srcOrd="0" destOrd="0" presId="urn:microsoft.com/office/officeart/2008/layout/VerticalCurvedList"/>
    <dgm:cxn modelId="{5210CC92-3CE7-4A01-80C5-865F434B87DF}" type="presParOf" srcId="{BE3FD517-8023-4797-86A5-EF856F35B1D5}" destId="{3F1A6DBF-6DB6-4674-98D5-A9F935439B1B}" srcOrd="7" destOrd="0" presId="urn:microsoft.com/office/officeart/2008/layout/VerticalCurvedList"/>
    <dgm:cxn modelId="{E77483FF-2963-4225-B939-F1FBB8D78C6D}" type="presParOf" srcId="{BE3FD517-8023-4797-86A5-EF856F35B1D5}" destId="{175F9BD0-37EF-43C9-8A39-74488EE99DF2}" srcOrd="8" destOrd="0" presId="urn:microsoft.com/office/officeart/2008/layout/VerticalCurvedList"/>
    <dgm:cxn modelId="{39FAF88C-630D-445C-9A9F-306126FA2EC4}" type="presParOf" srcId="{175F9BD0-37EF-43C9-8A39-74488EE99DF2}" destId="{B447DE6A-41D0-407E-A1E1-53FE50BDFC36}" srcOrd="0" destOrd="0" presId="urn:microsoft.com/office/officeart/2008/layout/VerticalCurvedList"/>
    <dgm:cxn modelId="{3F209025-AFDB-4CEB-A5B2-82D9874B9F26}" type="presParOf" srcId="{BE3FD517-8023-4797-86A5-EF856F35B1D5}" destId="{45C1CAF4-2CDC-42D1-9C9E-1048BBC37E87}" srcOrd="9" destOrd="0" presId="urn:microsoft.com/office/officeart/2008/layout/VerticalCurvedList"/>
    <dgm:cxn modelId="{8AD81754-56F4-4E63-B41C-7A4F044F40CC}" type="presParOf" srcId="{BE3FD517-8023-4797-86A5-EF856F35B1D5}" destId="{19E7EC07-C478-456E-8122-9ECA6F0053A0}" srcOrd="10" destOrd="0" presId="urn:microsoft.com/office/officeart/2008/layout/VerticalCurvedList"/>
    <dgm:cxn modelId="{27E2E73B-7889-44C5-9E6A-7910977BB64C}" type="presParOf" srcId="{19E7EC07-C478-456E-8122-9ECA6F0053A0}" destId="{CF805018-CF6F-4B61-B52D-5A39575AE8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D58BA-92A3-4A00-86BA-93DB10C4C7B2}">
      <dsp:nvSpPr>
        <dsp:cNvPr id="0" name=""/>
        <dsp:cNvSpPr/>
      </dsp:nvSpPr>
      <dsp:spPr>
        <a:xfrm>
          <a:off x="0" y="351684"/>
          <a:ext cx="8399625" cy="16285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904" tIns="458216" rIns="65190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normal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system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privilege</a:t>
          </a:r>
          <a:endParaRPr lang="en-US" sz="2200" kern="1200" dirty="0"/>
        </a:p>
      </dsp:txBody>
      <dsp:txXfrm>
        <a:off x="0" y="351684"/>
        <a:ext cx="8399625" cy="1628549"/>
      </dsp:txXfrm>
    </dsp:sp>
    <dsp:sp modelId="{48FF1683-AFD2-448A-8733-E2DAB74A3EB0}">
      <dsp:nvSpPr>
        <dsp:cNvPr id="0" name=""/>
        <dsp:cNvSpPr/>
      </dsp:nvSpPr>
      <dsp:spPr>
        <a:xfrm>
          <a:off x="419981" y="26964"/>
          <a:ext cx="5879737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40" tIns="0" rIns="22224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Google</a:t>
          </a:r>
          <a:endParaRPr lang="en-US" sz="2200" kern="1200" dirty="0"/>
        </a:p>
      </dsp:txBody>
      <dsp:txXfrm>
        <a:off x="451684" y="58667"/>
        <a:ext cx="5816331" cy="586034"/>
      </dsp:txXfrm>
    </dsp:sp>
    <dsp:sp modelId="{31544F22-A6A4-4A82-ADD5-7313C1CA9A1D}">
      <dsp:nvSpPr>
        <dsp:cNvPr id="0" name=""/>
        <dsp:cNvSpPr/>
      </dsp:nvSpPr>
      <dsp:spPr>
        <a:xfrm>
          <a:off x="0" y="2423754"/>
          <a:ext cx="8399625" cy="1282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904" tIns="458216" rIns="65190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normal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privilege</a:t>
          </a:r>
          <a:endParaRPr lang="en-US" sz="2200" kern="1200" dirty="0"/>
        </a:p>
      </dsp:txBody>
      <dsp:txXfrm>
        <a:off x="0" y="2423754"/>
        <a:ext cx="8399625" cy="1282049"/>
      </dsp:txXfrm>
    </dsp:sp>
    <dsp:sp modelId="{0409457D-76AE-4BCB-80EB-DBE572C507FC}">
      <dsp:nvSpPr>
        <dsp:cNvPr id="0" name=""/>
        <dsp:cNvSpPr/>
      </dsp:nvSpPr>
      <dsp:spPr>
        <a:xfrm>
          <a:off x="419981" y="2099034"/>
          <a:ext cx="5879737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40" tIns="0" rIns="22224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OEM/Vendor</a:t>
          </a:r>
          <a:endParaRPr lang="en-US" sz="2200" kern="1200" dirty="0"/>
        </a:p>
      </dsp:txBody>
      <dsp:txXfrm>
        <a:off x="451684" y="2130737"/>
        <a:ext cx="5816331" cy="586034"/>
      </dsp:txXfrm>
    </dsp:sp>
    <dsp:sp modelId="{878E309B-506E-4B40-82BE-83412671EA7F}">
      <dsp:nvSpPr>
        <dsp:cNvPr id="0" name=""/>
        <dsp:cNvSpPr/>
      </dsp:nvSpPr>
      <dsp:spPr>
        <a:xfrm>
          <a:off x="0" y="4149324"/>
          <a:ext cx="8399625" cy="918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1904" tIns="458216" rIns="651904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normal</a:t>
          </a:r>
          <a:endParaRPr lang="en-US" sz="2200" kern="1200" dirty="0"/>
        </a:p>
      </dsp:txBody>
      <dsp:txXfrm>
        <a:off x="0" y="4149324"/>
        <a:ext cx="8399625" cy="918225"/>
      </dsp:txXfrm>
    </dsp:sp>
    <dsp:sp modelId="{E85B8661-9784-44B7-840A-D4E0C9C61AC1}">
      <dsp:nvSpPr>
        <dsp:cNvPr id="0" name=""/>
        <dsp:cNvSpPr/>
      </dsp:nvSpPr>
      <dsp:spPr>
        <a:xfrm>
          <a:off x="419981" y="3824604"/>
          <a:ext cx="5879737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40" tIns="0" rIns="222240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3</a:t>
          </a:r>
          <a:r>
            <a:rPr lang="en-GB" sz="2200" kern="1200" baseline="30000" dirty="0"/>
            <a:t>rd</a:t>
          </a:r>
          <a:r>
            <a:rPr lang="en-GB" sz="2200" kern="1200" dirty="0"/>
            <a:t> Party</a:t>
          </a:r>
          <a:endParaRPr lang="en-US" sz="2200" kern="1200" dirty="0"/>
        </a:p>
      </dsp:txBody>
      <dsp:txXfrm>
        <a:off x="451684" y="3856307"/>
        <a:ext cx="5816331" cy="586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3FB08-D9BC-4B9D-90D7-D338D2C2A770}">
      <dsp:nvSpPr>
        <dsp:cNvPr id="0" name=""/>
        <dsp:cNvSpPr/>
      </dsp:nvSpPr>
      <dsp:spPr>
        <a:xfrm>
          <a:off x="-7111470" y="-1087079"/>
          <a:ext cx="8462990" cy="8462990"/>
        </a:xfrm>
        <a:prstGeom prst="blockArc">
          <a:avLst>
            <a:gd name="adj1" fmla="val 18900000"/>
            <a:gd name="adj2" fmla="val 2700000"/>
            <a:gd name="adj3" fmla="val 255"/>
          </a:avLst>
        </a:prstGeom>
        <a:noFill/>
        <a:ln w="1397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C7658-31C0-4FBC-8FAF-EE15896DF584}">
      <dsp:nvSpPr>
        <dsp:cNvPr id="0" name=""/>
        <dsp:cNvSpPr/>
      </dsp:nvSpPr>
      <dsp:spPr>
        <a:xfrm>
          <a:off x="590126" y="392926"/>
          <a:ext cx="8248944" cy="786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417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Android apps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/>
            <a:t>normal/system/privilege apps</a:t>
          </a:r>
          <a:endParaRPr lang="en-GB" sz="1200" kern="1200" dirty="0"/>
        </a:p>
      </dsp:txBody>
      <dsp:txXfrm>
        <a:off x="590126" y="392926"/>
        <a:ext cx="8248944" cy="786355"/>
      </dsp:txXfrm>
    </dsp:sp>
    <dsp:sp modelId="{68E3D349-5F0E-47D0-9492-2E43FE680DB2}">
      <dsp:nvSpPr>
        <dsp:cNvPr id="0" name=""/>
        <dsp:cNvSpPr/>
      </dsp:nvSpPr>
      <dsp:spPr>
        <a:xfrm>
          <a:off x="98653" y="294631"/>
          <a:ext cx="982944" cy="982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BCF39B-1B71-4340-9571-D1F9A9B94165}">
      <dsp:nvSpPr>
        <dsp:cNvPr id="0" name=""/>
        <dsp:cNvSpPr/>
      </dsp:nvSpPr>
      <dsp:spPr>
        <a:xfrm>
          <a:off x="1153605" y="1572082"/>
          <a:ext cx="7685465" cy="786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417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Native apps</a:t>
          </a:r>
          <a:endParaRPr lang="en-GB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/>
            <a:t>HAL services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Daemons</a:t>
          </a:r>
          <a:endParaRPr lang="en-US" sz="1200" kern="1200" dirty="0"/>
        </a:p>
      </dsp:txBody>
      <dsp:txXfrm>
        <a:off x="1153605" y="1572082"/>
        <a:ext cx="7685465" cy="786355"/>
      </dsp:txXfrm>
    </dsp:sp>
    <dsp:sp modelId="{5352450E-1EEC-461F-A37F-75077D26982C}">
      <dsp:nvSpPr>
        <dsp:cNvPr id="0" name=""/>
        <dsp:cNvSpPr/>
      </dsp:nvSpPr>
      <dsp:spPr>
        <a:xfrm>
          <a:off x="662133" y="1473787"/>
          <a:ext cx="982944" cy="982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26CE2-BFF6-46EE-92A3-1997F8319363}">
      <dsp:nvSpPr>
        <dsp:cNvPr id="0" name=""/>
        <dsp:cNvSpPr/>
      </dsp:nvSpPr>
      <dsp:spPr>
        <a:xfrm>
          <a:off x="1326548" y="2751238"/>
          <a:ext cx="7512522" cy="786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417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Kernel</a:t>
          </a:r>
          <a:endParaRPr lang="en-US" sz="1600" kern="1200" dirty="0"/>
        </a:p>
      </dsp:txBody>
      <dsp:txXfrm>
        <a:off x="1326548" y="2751238"/>
        <a:ext cx="7512522" cy="786355"/>
      </dsp:txXfrm>
    </dsp:sp>
    <dsp:sp modelId="{C72BCD07-1020-4113-97DC-1A40C4D3A633}">
      <dsp:nvSpPr>
        <dsp:cNvPr id="0" name=""/>
        <dsp:cNvSpPr/>
      </dsp:nvSpPr>
      <dsp:spPr>
        <a:xfrm>
          <a:off x="835076" y="2652943"/>
          <a:ext cx="982944" cy="982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1A6DBF-6DB6-4674-98D5-A9F935439B1B}">
      <dsp:nvSpPr>
        <dsp:cNvPr id="0" name=""/>
        <dsp:cNvSpPr/>
      </dsp:nvSpPr>
      <dsp:spPr>
        <a:xfrm>
          <a:off x="1153605" y="3930394"/>
          <a:ext cx="7685465" cy="786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4170" tIns="40640" rIns="40640" bIns="406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Libraries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Android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/>
            <a:t>Native</a:t>
          </a:r>
          <a:endParaRPr lang="en-US" sz="1200" kern="1200" dirty="0"/>
        </a:p>
      </dsp:txBody>
      <dsp:txXfrm>
        <a:off x="1153605" y="3930394"/>
        <a:ext cx="7685465" cy="786355"/>
      </dsp:txXfrm>
    </dsp:sp>
    <dsp:sp modelId="{B447DE6A-41D0-407E-A1E1-53FE50BDFC36}">
      <dsp:nvSpPr>
        <dsp:cNvPr id="0" name=""/>
        <dsp:cNvSpPr/>
      </dsp:nvSpPr>
      <dsp:spPr>
        <a:xfrm>
          <a:off x="662133" y="3832099"/>
          <a:ext cx="982944" cy="982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C1CAF4-2CDC-42D1-9C9E-1048BBC37E87}">
      <dsp:nvSpPr>
        <dsp:cNvPr id="0" name=""/>
        <dsp:cNvSpPr/>
      </dsp:nvSpPr>
      <dsp:spPr>
        <a:xfrm>
          <a:off x="590126" y="5109550"/>
          <a:ext cx="8248944" cy="786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4170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Connection</a:t>
          </a:r>
          <a:endParaRPr lang="en-US" sz="1600" kern="1200" dirty="0"/>
        </a:p>
      </dsp:txBody>
      <dsp:txXfrm>
        <a:off x="590126" y="5109550"/>
        <a:ext cx="8248944" cy="786355"/>
      </dsp:txXfrm>
    </dsp:sp>
    <dsp:sp modelId="{CF805018-CF6F-4B61-B52D-5A39575AE8CF}">
      <dsp:nvSpPr>
        <dsp:cNvPr id="0" name=""/>
        <dsp:cNvSpPr/>
      </dsp:nvSpPr>
      <dsp:spPr>
        <a:xfrm>
          <a:off x="98653" y="5011255"/>
          <a:ext cx="982944" cy="982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DE5200-C1F6-4B3A-944A-C69896AB492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261800" y="410148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7DAA68-6404-4991-B993-590C9E3ECF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66604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1BA0EB-C3D7-4640-86CB-70E054DD5C2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16772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707400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126180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16772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707400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3C1A8C-6CC8-4F6F-873F-B7C06979D6A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77C4AC1-1CD1-4AF8-80E4-05EB1504E6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1261800" y="1828800"/>
            <a:ext cx="8595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713944-FE80-472D-93A5-9105DA339E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8595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B7CACBE-CA82-4061-BAA3-9CA42BD9CF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FAC1A1-5DB2-4624-A147-FDAD17DE6B6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BB8C32F-4AB1-4D83-8C14-6A957CAE0B0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1261800" y="365760"/>
            <a:ext cx="969228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CF6DC4-B92B-4E5D-9F6B-E9DB6B3157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D64CB34-8928-4E8F-8D5E-1142D3DD52A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261800" y="1828800"/>
            <a:ext cx="8595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EDC7ED-893D-4E47-8A24-861C4F20DF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566604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CA2CF3-D268-4B01-B6CD-9C83C9FE5A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B3189F-326D-4F6E-914D-CEB577CC2DE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1261800" y="410148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1E5F70B-E7B6-4F36-A6F2-9BEFF3D6AE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566604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1E33DE4-41FD-4896-851B-999B0CB08A2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416772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7074000" y="182880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126180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416772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7074000" y="4101480"/>
            <a:ext cx="276732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6B45CEF-A2B8-4343-964B-9BDEE0C24AF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8595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178656-BFFE-4CF1-8CCF-A7254285E0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FE7BBB-97B5-4380-B560-A26768C27A3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6B296F-5A5D-4FBE-A64B-090EA99C9C9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1261800" y="365760"/>
            <a:ext cx="969228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43DA62-B63C-4EC8-927B-CED6ECB9D14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A60064-D086-4B29-A699-6816D42F82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666040" y="410148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C87146-9420-4BE8-8420-70CBAC474A3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6180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666040" y="1828800"/>
            <a:ext cx="4194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1261800" y="4101480"/>
            <a:ext cx="85950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B6A1E0-D024-4C2C-AC99-94634AC679F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43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 hidden="1"/>
          <p:cNvSpPr/>
          <p:nvPr/>
        </p:nvSpPr>
        <p:spPr>
          <a:xfrm>
            <a:off x="11292840" y="0"/>
            <a:ext cx="914040" cy="685764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61800" y="758880"/>
            <a:ext cx="9417960" cy="40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85000"/>
              </a:lnSpc>
              <a:buNone/>
            </a:pPr>
            <a:r>
              <a:rPr b="0" lang="en-GB" sz="7200" spc="-52" strike="noStrike">
                <a:solidFill>
                  <a:srgbClr val="ffffff"/>
                </a:solidFill>
                <a:latin typeface="Century Schoolbook"/>
              </a:rPr>
              <a:t>Click to edit </a:t>
            </a:r>
            <a:r>
              <a:rPr b="0" lang="en-GB" sz="7200" spc="-52" strike="noStrike">
                <a:solidFill>
                  <a:srgbClr val="ffffff"/>
                </a:solidFill>
                <a:latin typeface="Century Schoolbook"/>
              </a:rPr>
              <a:t>Master title </a:t>
            </a:r>
            <a:r>
              <a:rPr b="0" lang="en-GB" sz="7200" spc="-52" strike="noStrike">
                <a:solidFill>
                  <a:srgbClr val="ffffff"/>
                </a:solidFill>
                <a:latin typeface="Century Schoolbook"/>
              </a:rPr>
              <a:t>style</a:t>
            </a:r>
            <a:endParaRPr b="0" lang="en-US" sz="7200" spc="-1" strike="noStrike">
              <a:solidFill>
                <a:srgbClr val="ffffff"/>
              </a:solidFill>
              <a:latin typeface="Century Schoolbook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 rot="16200000">
            <a:off x="10797480" y="999000"/>
            <a:ext cx="19047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050" spc="-1" strike="noStrike">
                <a:solidFill>
                  <a:srgbClr val="808080"/>
                </a:solidFill>
                <a:latin typeface="Century Schoolbook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b="0" lang="en-US" sz="1050" spc="-1" strike="noStrike">
                <a:solidFill>
                  <a:srgbClr val="808080"/>
                </a:solidFill>
                <a:latin typeface="Century Schoolbook"/>
              </a:rPr>
              <a:t>&lt;date/time&gt;</a:t>
            </a:r>
            <a:endParaRPr b="0" lang="en-US" sz="105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 rot="16200000">
            <a:off x="9959400" y="4047120"/>
            <a:ext cx="3580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11292840" y="6172200"/>
            <a:ext cx="914040" cy="59328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3600" spc="-1" strike="noStrike">
                <a:solidFill>
                  <a:srgbClr val="a6a6a6"/>
                </a:solidFill>
                <a:latin typeface="Century School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fld id="{08FA437D-36AD-4730-843E-448907931CCE}" type="slidenum">
              <a:rPr b="0" lang="en-US" sz="3600" spc="-1" strike="noStrike">
                <a:solidFill>
                  <a:srgbClr val="a6a6a6"/>
                </a:solidFill>
                <a:latin typeface="Century Schoolbook"/>
              </a:rPr>
              <a:t>&lt;number&gt;</a:t>
            </a:fld>
            <a:endParaRPr b="0" lang="en-US" sz="3600" spc="-1" strike="noStrike">
              <a:latin typeface="Times New Roman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0"/>
            <a:ext cx="45684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5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9" strike="noStrike">
                <a:solidFill>
                  <a:srgbClr val="ffffff"/>
                </a:solidFill>
                <a:latin typeface="Century Schoolbook"/>
              </a:rPr>
              <a:t>Click to edit the outline text format</a:t>
            </a:r>
            <a:endParaRPr b="0" lang="en-US" sz="1800" spc="9" strike="noStrike">
              <a:solidFill>
                <a:srgbClr val="ffffff"/>
              </a:solidFill>
              <a:latin typeface="Century Schoolbook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ffffff"/>
                </a:solidFill>
                <a:latin typeface="Century Schoolbook"/>
              </a:rPr>
              <a:t>Second Outline Level</a:t>
            </a:r>
            <a:endParaRPr b="0" lang="en-US" sz="1400" spc="-1" strike="noStrike">
              <a:solidFill>
                <a:srgbClr val="ffffff"/>
              </a:solidFill>
              <a:latin typeface="Century Schoolbook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ffffff"/>
                </a:solidFill>
                <a:latin typeface="Century Schoolbook"/>
              </a:rPr>
              <a:t>Third Outline Level</a:t>
            </a:r>
            <a:endParaRPr b="0" lang="en-US" sz="1400" spc="-1" strike="noStrike">
              <a:solidFill>
                <a:srgbClr val="ffffff"/>
              </a:solidFill>
              <a:latin typeface="Century Schoolbook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ffffff"/>
                </a:solidFill>
                <a:latin typeface="Century Schoolbook"/>
              </a:rPr>
              <a:t>Fourth Outline Level</a:t>
            </a:r>
            <a:endParaRPr b="0" lang="en-US" sz="1400" spc="-1" strike="noStrike">
              <a:solidFill>
                <a:srgbClr val="ffffff"/>
              </a:solidFill>
              <a:latin typeface="Century Schoolbook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entury Schoolbook"/>
              </a:rPr>
              <a:t>Fifth Outline Level</a:t>
            </a:r>
            <a:endParaRPr b="0" lang="en-US" sz="2000" spc="-1" strike="noStrike">
              <a:solidFill>
                <a:srgbClr val="ffffff"/>
              </a:solidFill>
              <a:latin typeface="Century Schoolbook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entury Schoolbook"/>
              </a:rPr>
              <a:t>Sixth Outline Level</a:t>
            </a:r>
            <a:endParaRPr b="0" lang="en-US" sz="2000" spc="-1" strike="noStrike">
              <a:solidFill>
                <a:srgbClr val="ffffff"/>
              </a:solidFill>
              <a:latin typeface="Century Schoolbook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entury Schoolbook"/>
              </a:rPr>
              <a:t>Seventh Outline Level</a:t>
            </a:r>
            <a:endParaRPr b="0" lang="en-US" sz="2000" spc="-1" strike="noStrike">
              <a:solidFill>
                <a:srgbClr val="ffffff"/>
              </a:solidFill>
              <a:latin typeface="Century Schoolboo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6"/>
          <p:cNvSpPr/>
          <p:nvPr/>
        </p:nvSpPr>
        <p:spPr>
          <a:xfrm>
            <a:off x="11292840" y="0"/>
            <a:ext cx="914040" cy="685764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buNone/>
            </a:pP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Click to </a:t>
            </a: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edit </a:t>
            </a: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Master </a:t>
            </a: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title style</a:t>
            </a:r>
            <a:endParaRPr b="0" lang="en-US" sz="4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261800" y="1828800"/>
            <a:ext cx="859500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1800" spc="9" strike="noStrike">
                <a:solidFill>
                  <a:srgbClr val="000000"/>
                </a:solidFill>
                <a:latin typeface="Century Schoolbook"/>
              </a:rPr>
              <a:t>Click to edit Master text styles</a:t>
            </a: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1600" spc="-1" strike="noStrike">
                <a:solidFill>
                  <a:srgbClr val="262626"/>
                </a:solidFill>
                <a:latin typeface="Century Schoolbook"/>
              </a:rPr>
              <a:t>Second level</a:t>
            </a:r>
            <a:endParaRPr b="0" lang="en-US" sz="1600" spc="-1" strike="noStrike">
              <a:solidFill>
                <a:srgbClr val="262626"/>
              </a:solidFill>
              <a:latin typeface="Century Schoolbook"/>
            </a:endParaRPr>
          </a:p>
          <a:p>
            <a:pPr lvl="2" marL="73152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1400" spc="-1" strike="noStrike">
                <a:solidFill>
                  <a:srgbClr val="262626"/>
                </a:solidFill>
                <a:latin typeface="Century Schoolbook"/>
              </a:rPr>
              <a:t>Third level</a:t>
            </a:r>
            <a:endParaRPr b="0" lang="en-US" sz="1400" spc="-1" strike="noStrike">
              <a:solidFill>
                <a:srgbClr val="262626"/>
              </a:solidFill>
              <a:latin typeface="Century Schoolbook"/>
            </a:endParaRPr>
          </a:p>
          <a:p>
            <a:pPr lvl="3" marL="100584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1400" spc="-1" strike="noStrike">
                <a:solidFill>
                  <a:srgbClr val="262626"/>
                </a:solidFill>
                <a:latin typeface="Century Schoolbook"/>
              </a:rPr>
              <a:t>Fourth level</a:t>
            </a:r>
            <a:endParaRPr b="0" lang="en-US" sz="1400" spc="-1" strike="noStrike">
              <a:solidFill>
                <a:srgbClr val="262626"/>
              </a:solidFill>
              <a:latin typeface="Century Schoolbook"/>
            </a:endParaRPr>
          </a:p>
          <a:p>
            <a:pPr lvl="4" marL="128016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1400" spc="-1" strike="noStrike">
                <a:solidFill>
                  <a:srgbClr val="262626"/>
                </a:solidFill>
                <a:latin typeface="Century Schoolbook"/>
              </a:rPr>
              <a:t>Fifth level</a:t>
            </a:r>
            <a:endParaRPr b="0" lang="en-US" sz="1400" spc="-1" strike="noStrike">
              <a:solidFill>
                <a:srgbClr val="262626"/>
              </a:solidFill>
              <a:latin typeface="Century Schoolbook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4"/>
          </p:nvPr>
        </p:nvSpPr>
        <p:spPr>
          <a:xfrm rot="16200000">
            <a:off x="10797480" y="999000"/>
            <a:ext cx="19047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050" spc="-1" strike="noStrike">
                <a:solidFill>
                  <a:srgbClr val="d9d9db"/>
                </a:solidFill>
                <a:latin typeface="Century Schoolbook"/>
              </a:defRPr>
            </a:lvl1pPr>
          </a:lstStyle>
          <a:p>
            <a:pPr algn="r">
              <a:lnSpc>
                <a:spcPct val="100000"/>
              </a:lnSpc>
              <a:buNone/>
            </a:pPr>
            <a:r>
              <a:rPr b="0" lang="en-US" sz="1050" spc="-1" strike="noStrike">
                <a:solidFill>
                  <a:srgbClr val="d9d9db"/>
                </a:solidFill>
                <a:latin typeface="Century Schoolbook"/>
              </a:rPr>
              <a:t>&lt;date/time&gt;</a:t>
            </a:r>
            <a:endParaRPr b="0" lang="en-US" sz="105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5"/>
          </p:nvPr>
        </p:nvSpPr>
        <p:spPr>
          <a:xfrm rot="16200000">
            <a:off x="9959400" y="4047120"/>
            <a:ext cx="3580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6"/>
          </p:nvPr>
        </p:nvSpPr>
        <p:spPr>
          <a:xfrm>
            <a:off x="11292840" y="6172200"/>
            <a:ext cx="914040" cy="59328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>
            <a:lvl1pPr algn="ctr">
              <a:lnSpc>
                <a:spcPct val="100000"/>
              </a:lnSpc>
              <a:buNone/>
              <a:defRPr b="0" lang="en-US" sz="3600" spc="-1" strike="noStrike">
                <a:solidFill>
                  <a:srgbClr val="8e8e94"/>
                </a:solidFill>
                <a:latin typeface="Century Schoolbook"/>
              </a:defRPr>
            </a:lvl1pPr>
          </a:lstStyle>
          <a:p>
            <a:pPr algn="ctr">
              <a:lnSpc>
                <a:spcPct val="100000"/>
              </a:lnSpc>
              <a:buNone/>
            </a:pPr>
            <a:fld id="{C9FD95F5-AE1C-4CE2-B779-091B59A4ACF5}" type="slidenum">
              <a:rPr b="0" lang="en-US" sz="3600" spc="-1" strike="noStrike">
                <a:solidFill>
                  <a:srgbClr val="8e8e94"/>
                </a:solidFill>
                <a:latin typeface="Century Schoolbook"/>
              </a:rPr>
              <a:t>&lt;number&gt;</a:t>
            </a:fld>
            <a:endParaRPr b="0" lang="en-US" sz="36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diagramData" Target="../diagrams/data2.xml"/><Relationship Id="rId2" Type="http://schemas.openxmlformats.org/officeDocument/2006/relationships/diagramLayout" Target="../diagrams/layout2.xml"/><Relationship Id="rId3" Type="http://schemas.openxmlformats.org/officeDocument/2006/relationships/diagramQuickStyle" Target="../diagrams/quickStyle2.xml"/><Relationship Id="rId4" Type="http://schemas.openxmlformats.org/officeDocument/2006/relationships/diagramColors" Target="../diagrams/colors2.xml"/><Relationship Id="rId5" Type="http://schemas.microsoft.com/office/2007/relationships/diagramDrawing" Target="../diagrams/drawing2.xml"/><Relationship Id="rId6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38240" y="2057400"/>
            <a:ext cx="11914920" cy="755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85000"/>
              </a:lnSpc>
              <a:buNone/>
            </a:pPr>
            <a:r>
              <a:rPr b="0" lang="en-GB" sz="5400" spc="-52" strike="noStrike">
                <a:solidFill>
                  <a:srgbClr val="ffffff"/>
                </a:solidFill>
                <a:latin typeface="Century Schoolbook"/>
              </a:rPr>
              <a:t>Automotive Android Attack Vectors</a:t>
            </a:r>
            <a:endParaRPr b="0" lang="en-US" sz="5400" spc="-1" strike="noStrike">
              <a:solidFill>
                <a:srgbClr val="ffffff"/>
              </a:solidFill>
              <a:latin typeface="Century Schoolboo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1261800" y="4800600"/>
            <a:ext cx="9417960" cy="1691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87" name="TextBox 3"/>
          <p:cNvSpPr/>
          <p:nvPr/>
        </p:nvSpPr>
        <p:spPr>
          <a:xfrm>
            <a:off x="7529760" y="5782680"/>
            <a:ext cx="46620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en-GB" sz="2400" spc="-1" strike="noStrike">
                <a:solidFill>
                  <a:srgbClr val="ffffff"/>
                </a:solidFill>
                <a:latin typeface="Century Schoolbook"/>
              </a:rPr>
              <a:t>Mohammad Hossein Heydarchi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4" descr="A screenshot of a computer&#10;&#10;Description automatically generated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2200" y="-8280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buNone/>
            </a:pP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Android Apps Sources</a:t>
            </a:r>
            <a:endParaRPr b="0" lang="en-US" sz="4400" spc="-1" strike="noStrike">
              <a:solidFill>
                <a:srgbClr val="000000"/>
              </a:solidFill>
              <a:latin typeface="Century Schoolbook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1020782431"/>
              </p:ext>
            </p:extLst>
          </p:nvPr>
        </p:nvGraphicFramePr>
        <p:xfrm>
          <a:off x="2031840" y="1464840"/>
          <a:ext cx="8399160" cy="509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4" descr="A screenshot of a computer&#10;&#10;Description automatically generated"/>
          <p:cNvPicPr/>
          <p:nvPr/>
        </p:nvPicPr>
        <p:blipFill>
          <a:blip r:embed="rId1"/>
          <a:stretch/>
        </p:blipFill>
        <p:spPr>
          <a:xfrm>
            <a:off x="2033640" y="155880"/>
            <a:ext cx="8124480" cy="65458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Content Placeholder 3"/>
          <p:cNvGraphicFramePr/>
          <p:nvPr/>
        </p:nvGraphicFramePr>
        <p:xfrm>
          <a:off x="1143000" y="1491120"/>
          <a:ext cx="9028080" cy="3875400"/>
        </p:xfrm>
        <a:graphic>
          <a:graphicData uri="http://schemas.openxmlformats.org/drawingml/2006/table">
            <a:tbl>
              <a:tblPr/>
              <a:tblGrid>
                <a:gridCol w="3264120"/>
                <a:gridCol w="5763960"/>
              </a:tblGrid>
              <a:tr h="645840">
                <a:tc>
                  <a:txBody>
                    <a:bodyPr lIns="183240" rIns="239400" tIns="140760" bIns="140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ffffff"/>
                          </a:solidFill>
                          <a:latin typeface="Century Schoolbook"/>
                        </a:rPr>
                        <a:t>Abbreviation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ctr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 w="9360">
                      <a:solidFill>
                        <a:srgbClr val="000000"/>
                      </a:solidFill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 lIns="183240" rIns="239400" tIns="140760" bIns="14076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ffffff"/>
                          </a:solidFill>
                          <a:latin typeface="Century Schoolbook"/>
                        </a:rPr>
                        <a:t>Definition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ctr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  <a:tr h="645840"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RCE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Remote code execution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5840"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EoP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Elevation of privilege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5840"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ID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Information disclosure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5840"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DoS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Denial of service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46200"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N/A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 w="9360">
                      <a:solidFill>
                        <a:srgbClr val="000000"/>
                      </a:solidFill>
                    </a:lnL>
                    <a:lnR>
                      <a:noFill/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183240" rIns="239400" tIns="140760" bIns="14076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en-US" sz="2200" spc="-1" strike="noStrike">
                          <a:solidFill>
                            <a:srgbClr val="000000"/>
                          </a:solidFill>
                          <a:latin typeface="Century Schoolbook"/>
                        </a:rPr>
                        <a:t>Classification not available</a:t>
                      </a:r>
                      <a:endParaRPr b="0" lang="en-US" sz="2200" spc="-1" strike="noStrike">
                        <a:latin typeface="Arial"/>
                      </a:endParaRPr>
                    </a:p>
                  </a:txBody>
                  <a:tcPr anchor="t" marL="183240" marR="239400">
                    <a:lnL>
                      <a:noFill/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Content Placeholder 4" descr="A group of circles with text&#10;&#10;Description automatically generated"/>
          <p:cNvPicPr/>
          <p:nvPr/>
        </p:nvPicPr>
        <p:blipFill>
          <a:blip r:embed="rId1"/>
          <a:stretch/>
        </p:blipFill>
        <p:spPr>
          <a:xfrm>
            <a:off x="2948760" y="505440"/>
            <a:ext cx="6294600" cy="584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11320" y="2550600"/>
            <a:ext cx="359352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>
              <a:lnSpc>
                <a:spcPct val="90000"/>
              </a:lnSpc>
              <a:buNone/>
            </a:pP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Attack vectors</a:t>
            </a:r>
            <a:endParaRPr b="0" lang="en-US" sz="4400" spc="-1" strike="noStrike">
              <a:solidFill>
                <a:srgbClr val="000000"/>
              </a:solidFill>
              <a:latin typeface="Century Schoolbook"/>
            </a:endParaRPr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3672952964"/>
              </p:ext>
            </p:extLst>
          </p:nvPr>
        </p:nvGraphicFramePr>
        <p:xfrm>
          <a:off x="3051000" y="65160"/>
          <a:ext cx="8929080" cy="6288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2" descr="Vehicle Electronic Control Units for Autonomous Driving in Safety ..."/>
          <p:cNvPicPr/>
          <p:nvPr/>
        </p:nvPicPr>
        <p:blipFill>
          <a:blip r:embed="rId1"/>
          <a:srcRect l="0" t="0" r="0" b="-17709"/>
          <a:stretch/>
        </p:blipFill>
        <p:spPr>
          <a:xfrm>
            <a:off x="0" y="0"/>
            <a:ext cx="12191760" cy="8071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261800" y="365760"/>
            <a:ext cx="969228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  <a:buNone/>
            </a:pPr>
            <a:r>
              <a:rPr b="0" lang="en-GB" sz="4400" spc="-52" strike="noStrike">
                <a:solidFill>
                  <a:srgbClr val="000000"/>
                </a:solidFill>
                <a:latin typeface="Century Schoolbook"/>
              </a:rPr>
              <a:t>Pitfalls in Automotive</a:t>
            </a:r>
            <a:endParaRPr b="0" lang="en-US" sz="4400" spc="-1" strike="noStrike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1578960" y="2323440"/>
            <a:ext cx="7396560" cy="381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Infrequent Android patches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Old Android version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Design &amp; Architecture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Secure Development Techniques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Insecure protocol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Etc.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</p:txBody>
      </p:sp>
      <p:pic>
        <p:nvPicPr>
          <p:cNvPr id="108" name="Picture 4" descr="A diagram of a company&#10;&#10;Description automatically generated"/>
          <p:cNvPicPr/>
          <p:nvPr/>
        </p:nvPicPr>
        <p:blipFill>
          <a:blip r:embed="rId1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727920" y="618480"/>
            <a:ext cx="3798000" cy="4914000"/>
          </a:xfrm>
          <a:prstGeom prst="rect">
            <a:avLst/>
          </a:prstGeom>
          <a:ln w="0">
            <a:noFill/>
          </a:ln>
        </p:spPr>
      </p:pic>
      <p:sp>
        <p:nvSpPr>
          <p:cNvPr id="89" name="TextBox 5"/>
          <p:cNvSpPr/>
          <p:nvPr/>
        </p:nvSpPr>
        <p:spPr>
          <a:xfrm>
            <a:off x="1195920" y="5777640"/>
            <a:ext cx="22748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>
              <a:lnSpc>
                <a:spcPct val="100000"/>
              </a:lnSpc>
              <a:buClr>
                <a:srgbClr val="0070c0"/>
              </a:buClr>
              <a:buFont typeface="Arial"/>
              <a:buChar char="•"/>
            </a:pPr>
            <a:r>
              <a:rPr b="0" lang="en-GB" sz="1800" spc="-1" strike="noStrike">
                <a:solidFill>
                  <a:srgbClr val="0070c0"/>
                </a:solidFill>
                <a:latin typeface="Century Schoolbook"/>
              </a:rPr>
              <a:t>Amazon</a:t>
            </a:r>
            <a:endParaRPr b="0" lang="en-US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70c0"/>
              </a:buClr>
              <a:buFont typeface="Arial"/>
              <a:buChar char="•"/>
            </a:pPr>
            <a:r>
              <a:rPr b="0" lang="en-GB" sz="1800" spc="-1" strike="noStrike">
                <a:solidFill>
                  <a:srgbClr val="0070c0"/>
                </a:solidFill>
                <a:latin typeface="Century Schoolbook"/>
              </a:rPr>
              <a:t>Leanpub (ebook)</a:t>
            </a:r>
            <a:endParaRPr b="0" lang="en-US" sz="1800" spc="-1" strike="noStrike"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70c0"/>
              </a:buClr>
              <a:buFont typeface="Arial"/>
              <a:buChar char="•"/>
            </a:pPr>
            <a:r>
              <a:rPr b="0" lang="en-GB" sz="1800" spc="-1" strike="noStrike">
                <a:solidFill>
                  <a:srgbClr val="0070c0"/>
                </a:solidFill>
                <a:latin typeface="Century Schoolbook"/>
              </a:rPr>
              <a:t>etc.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90" name="Picture 11" descr="A black background with a blue and white circle&#10;&#10;Description automatically generated"/>
          <p:cNvPicPr/>
          <p:nvPr/>
        </p:nvPicPr>
        <p:blipFill>
          <a:blip r:embed="rId2"/>
          <a:stretch/>
        </p:blipFill>
        <p:spPr>
          <a:xfrm>
            <a:off x="6388560" y="1504800"/>
            <a:ext cx="3160800" cy="3160800"/>
          </a:xfrm>
          <a:prstGeom prst="rect">
            <a:avLst/>
          </a:prstGeom>
          <a:ln w="0">
            <a:noFill/>
          </a:ln>
        </p:spPr>
      </p:pic>
      <p:sp>
        <p:nvSpPr>
          <p:cNvPr id="91" name="Straight Connector 13"/>
          <p:cNvSpPr/>
          <p:nvPr/>
        </p:nvSpPr>
        <p:spPr>
          <a:xfrm>
            <a:off x="5477040" y="363600"/>
            <a:ext cx="360" cy="6064920"/>
          </a:xfrm>
          <a:prstGeom prst="line">
            <a:avLst/>
          </a:prstGeom>
          <a:ln w="38100">
            <a:solidFill>
              <a:srgbClr val="0070c0"/>
            </a:solidFill>
            <a:rou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3487320" y="2766240"/>
            <a:ext cx="437724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GB" sz="6600" spc="-52" strike="noStrike">
                <a:solidFill>
                  <a:srgbClr val="000000"/>
                </a:solidFill>
                <a:latin typeface="Century Schoolbook"/>
              </a:rPr>
              <a:t>Pegasus</a:t>
            </a:r>
            <a:endParaRPr b="0" lang="en-US" sz="66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/>
          </p:nvPr>
        </p:nvSpPr>
        <p:spPr>
          <a:xfrm>
            <a:off x="1744560" y="2444760"/>
            <a:ext cx="8703000" cy="1968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algn="ctr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GB" sz="3900" spc="9" strike="noStrike">
                <a:solidFill>
                  <a:srgbClr val="000000"/>
                </a:solidFill>
                <a:latin typeface="Century Schoolbook"/>
              </a:rPr>
              <a:t>More than 50000 phones since 2016</a:t>
            </a:r>
            <a:endParaRPr b="0" lang="en-US" sz="3900" spc="9" strike="noStrike">
              <a:solidFill>
                <a:srgbClr val="000000"/>
              </a:solidFill>
              <a:latin typeface="Century Schoolbook"/>
            </a:endParaRPr>
          </a:p>
          <a:p>
            <a:pPr algn="ctr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GB" sz="3900" spc="9" strike="noStrike">
                <a:solidFill>
                  <a:srgbClr val="000000"/>
                </a:solidFill>
                <a:latin typeface="Century Schoolbook"/>
              </a:rPr>
              <a:t>In 50+ countries</a:t>
            </a:r>
            <a:endParaRPr b="0" lang="en-US" sz="39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endParaRPr b="0" lang="en-US" sz="1800" spc="9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/>
          </p:nvPr>
        </p:nvSpPr>
        <p:spPr>
          <a:xfrm>
            <a:off x="1045080" y="1017000"/>
            <a:ext cx="8811720" cy="5162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2011- present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Android &amp; iOS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iMessage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FaceTime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WhatsApp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Etc.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17"/>
              </a:spcBef>
              <a:buNone/>
            </a:pP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One-click to zero-click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Often bypassing sandboxing layers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Escalating to kernel-level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  <a:p>
            <a:pPr lvl="1" marL="457200" indent="-18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6f6f74"/>
              </a:buClr>
              <a:buFont typeface="Wingdings 2" charset="2"/>
              <a:buChar char=""/>
            </a:pPr>
            <a:r>
              <a:rPr b="0" lang="en-GB" sz="2400" spc="-1" strike="noStrike">
                <a:solidFill>
                  <a:srgbClr val="262626"/>
                </a:solidFill>
                <a:latin typeface="Century Schoolbook"/>
              </a:rPr>
              <a:t>Disable security controls</a:t>
            </a:r>
            <a:endParaRPr b="0" lang="en-US" sz="2400" spc="-1" strike="noStrike">
              <a:solidFill>
                <a:srgbClr val="262626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/>
          </p:nvPr>
        </p:nvSpPr>
        <p:spPr>
          <a:xfrm>
            <a:off x="0" y="1045080"/>
            <a:ext cx="11215080" cy="5094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74000"/>
          </a:bodyPr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US" sz="2800" spc="9" strike="noStrike">
                <a:solidFill>
                  <a:srgbClr val="000000"/>
                </a:solidFill>
                <a:latin typeface="fkGroteskNeue"/>
              </a:rPr>
              <a:t>Trident (2016): 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US" sz="2400" spc="9" strike="noStrike">
                <a:solidFill>
                  <a:srgbClr val="0070c0"/>
                </a:solidFill>
                <a:latin typeface="fkGroteskNeue"/>
              </a:rPr>
              <a:t>One-click Safari → WebKit RCE → kernel infoleak + PE → root → persistent implant → C2.</a:t>
            </a:r>
            <a:r>
              <a:rPr b="0" lang="en-US" sz="2400" spc="9" strike="noStrike">
                <a:solidFill>
                  <a:srgbClr val="0070c0"/>
                </a:solidFill>
                <a:latin typeface="var(--font-berkeley-mono)"/>
              </a:rPr>
              <a:t> 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n-US" sz="2800" spc="9" strike="noStrike">
                <a:solidFill>
                  <a:srgbClr val="000000"/>
                </a:solidFill>
                <a:latin typeface="fkGroteskNeue"/>
              </a:rPr>
              <a:t>KISMET (2020): 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US" sz="2400" spc="9" strike="noStrike">
                <a:solidFill>
                  <a:srgbClr val="0070c0"/>
                </a:solidFill>
                <a:latin typeface="fkGroteskNeue"/>
              </a:rPr>
              <a:t>Zero-click iMessage → userland RCE → sandbox escape + kernel PE → agent stage → stealth ops.</a:t>
            </a:r>
            <a:r>
              <a:rPr b="0" lang="en-US" sz="2400" spc="9" strike="noStrike">
                <a:solidFill>
                  <a:srgbClr val="0070c0"/>
                </a:solidFill>
                <a:latin typeface="var(--font-berkeley-mono)"/>
              </a:rPr>
              <a:t> 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n-US" sz="2800" spc="9" strike="noStrike">
                <a:solidFill>
                  <a:srgbClr val="000000"/>
                </a:solidFill>
                <a:latin typeface="fkGroteskNeue"/>
              </a:rPr>
              <a:t>FORCEDENTRY (2021): 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US" sz="2400" spc="9" strike="noStrike">
                <a:solidFill>
                  <a:srgbClr val="0070c0"/>
                </a:solidFill>
                <a:latin typeface="fkGroteskNeue"/>
              </a:rPr>
              <a:t>Zero-click iMessage image path → BlastDoor bypass → kernel control → agent → cleanup.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  <a:tabLst>
                <a:tab algn="l" pos="0"/>
              </a:tabLst>
            </a:pPr>
            <a:r>
              <a:rPr b="0" lang="en-US" sz="2800" spc="9" strike="noStrike">
                <a:solidFill>
                  <a:srgbClr val="000000"/>
                </a:solidFill>
                <a:latin typeface="fkGroteskNeue"/>
              </a:rPr>
              <a:t>BLASTPASS (2023): 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  <a:tabLst>
                <a:tab algn="l" pos="0"/>
              </a:tabLst>
            </a:pPr>
            <a:r>
              <a:rPr b="0" lang="en-US" sz="2400" spc="9" strike="noStrike">
                <a:solidFill>
                  <a:srgbClr val="0070c0"/>
                </a:solidFill>
                <a:latin typeface="fkGroteskNeue"/>
              </a:rPr>
              <a:t>Zero-click PassKit/ImageIO → kernel control → agent; mitigated by Lockdown Mode and patches.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3170160" y="2766240"/>
            <a:ext cx="437724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GB" sz="6600" spc="-52" strike="noStrike">
                <a:solidFill>
                  <a:srgbClr val="000000"/>
                </a:solidFill>
                <a:latin typeface="Century Schoolbook"/>
              </a:rPr>
              <a:t>TrueType</a:t>
            </a:r>
            <a:endParaRPr b="0" lang="en-US" sz="66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/>
          </p:nvPr>
        </p:nvSpPr>
        <p:spPr>
          <a:xfrm>
            <a:off x="1045080" y="1017000"/>
            <a:ext cx="8811720" cy="5162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Out‑of‑Bounds Write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CVSS Score: 8.1 </a:t>
            </a:r>
            <a:r>
              <a:rPr b="0" lang="en-GB" sz="1600" spc="9" strike="noStrike">
                <a:solidFill>
                  <a:srgbClr val="000000"/>
                </a:solidFill>
                <a:latin typeface="Century Schoolbook"/>
              </a:rPr>
              <a:t>(High / Critical in embedded contexts)</a:t>
            </a:r>
            <a:endParaRPr b="0" lang="en-US" sz="16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800" spc="9" strike="noStrike">
                <a:solidFill>
                  <a:srgbClr val="000000"/>
                </a:solidFill>
                <a:latin typeface="Century Schoolbook"/>
              </a:rPr>
              <a:t>Zero‑click Remote Code Execution (RCE)</a:t>
            </a: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None/>
            </a:pPr>
            <a:endParaRPr b="0" lang="en-US" sz="28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400" spc="9" strike="noStrike">
                <a:solidFill>
                  <a:srgbClr val="000000"/>
                </a:solidFill>
                <a:latin typeface="Century Schoolbook"/>
              </a:rPr>
              <a:t>Android 13–15 / AAOS 13–15 / Linux Desktop distros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400" spc="9" strike="noStrike">
                <a:solidFill>
                  <a:srgbClr val="000000"/>
                </a:solidFill>
                <a:latin typeface="Century Schoolbook"/>
              </a:rPr>
              <a:t>Browsers (Chrome, Firefox, Chromium‑based)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  <a:p>
            <a:pPr marL="182880" indent="-182880">
              <a:lnSpc>
                <a:spcPct val="95000"/>
              </a:lnSpc>
              <a:spcBef>
                <a:spcPts val="1400"/>
              </a:spcBef>
              <a:spcAft>
                <a:spcPts val="201"/>
              </a:spcAft>
              <a:buClr>
                <a:srgbClr val="6f6f74"/>
              </a:buClr>
              <a:buSzPct val="80000"/>
              <a:buFont typeface="Arial"/>
              <a:buChar char="•"/>
            </a:pPr>
            <a:r>
              <a:rPr b="0" lang="en-GB" sz="2400" spc="9" strike="noStrike">
                <a:solidFill>
                  <a:srgbClr val="000000"/>
                </a:solidFill>
                <a:latin typeface="Century Schoolbook"/>
              </a:rPr>
              <a:t>Apple Ecosystem (iOS, macOS, Safari)</a:t>
            </a:r>
            <a:endParaRPr b="0" lang="en-US" sz="2400" spc="9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950120" y="2766240"/>
            <a:ext cx="6895080" cy="1325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2000"/>
          </a:bodyPr>
          <a:p>
            <a:pPr algn="ctr">
              <a:lnSpc>
                <a:spcPct val="90000"/>
              </a:lnSpc>
              <a:buNone/>
            </a:pPr>
            <a:r>
              <a:rPr b="0" lang="en-GB" sz="6600" spc="-52" strike="noStrike">
                <a:solidFill>
                  <a:srgbClr val="000000"/>
                </a:solidFill>
                <a:latin typeface="Century Schoolbook"/>
              </a:rPr>
              <a:t>Safety &amp; Security</a:t>
            </a:r>
            <a:endParaRPr b="0" lang="en-US" sz="6600" spc="-1" strike="noStrike">
              <a:solidFill>
                <a:srgbClr val="000000"/>
              </a:solidFill>
              <a:latin typeface="Century Schoolboo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2511</TotalTime>
  <Application>LibreOffice/7.3.7.2$Linux_X86_64 LibreOffice_project/30$Build-2</Application>
  <AppVersion>15.0000</AppVersion>
  <Words>266</Words>
  <Paragraphs>79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2025-10-18T09:42:32Z</dcterms:created>
  <dc:creator>Mohammad Hossein Heydarchi</dc:creator>
  <dc:description/>
  <dc:language>en-US</dc:language>
  <cp:lastModifiedBy>Mohammad Hossein Heydarchi</cp:lastModifiedBy>
  <dcterms:modified xsi:type="dcterms:W3CDTF">2025-10-21T20:13:18Z</dcterms:modified>
  <cp:revision>11</cp:revision>
  <dc:subject/>
  <dc:title>Automotive Android Attack Vectors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17</vt:i4>
  </property>
</Properties>
</file>